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57" r:id="rId6"/>
    <p:sldId id="259" r:id="rId7"/>
    <p:sldId id="258" r:id="rId8"/>
    <p:sldId id="261" r:id="rId9"/>
    <p:sldId id="260" r:id="rId10"/>
    <p:sldId id="265" r:id="rId11"/>
    <p:sldId id="267" r:id="rId12"/>
    <p:sldId id="268" r:id="rId13"/>
    <p:sldId id="262" r:id="rId14"/>
    <p:sldId id="263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61287D-B20E-4433-B1B7-1F1BD2671B64}" v="13" dt="2026-09-22T10:12:22.7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Browning" userId="d2d50d5acda45259" providerId="LiveId" clId="{0951E50A-23FB-4744-A633-38569F574651}"/>
    <pc:docChg chg="custSel addSld delSld modSld sldOrd">
      <pc:chgData name="Tim Browning" userId="d2d50d5acda45259" providerId="LiveId" clId="{0951E50A-23FB-4744-A633-38569F574651}" dt="2026-09-22T10:13:08.879" v="1086" actId="1076"/>
      <pc:docMkLst>
        <pc:docMk/>
      </pc:docMkLst>
      <pc:sldChg chg="addSp delSp modSp mod">
        <pc:chgData name="Tim Browning" userId="d2d50d5acda45259" providerId="LiveId" clId="{0951E50A-23FB-4744-A633-38569F574651}" dt="2026-09-04T08:09:06.406" v="187" actId="1076"/>
        <pc:sldMkLst>
          <pc:docMk/>
          <pc:sldMk cId="3344388759" sldId="257"/>
        </pc:sldMkLst>
        <pc:spChg chg="add mod">
          <ac:chgData name="Tim Browning" userId="d2d50d5acda45259" providerId="LiveId" clId="{0951E50A-23FB-4744-A633-38569F574651}" dt="2026-09-04T08:09:06.406" v="187" actId="1076"/>
          <ac:spMkLst>
            <pc:docMk/>
            <pc:sldMk cId="3344388759" sldId="257"/>
            <ac:spMk id="10" creationId="{035883B8-2B17-E869-7121-945761398877}"/>
          </ac:spMkLst>
        </pc:spChg>
        <pc:picChg chg="add mod">
          <ac:chgData name="Tim Browning" userId="d2d50d5acda45259" providerId="LiveId" clId="{0951E50A-23FB-4744-A633-38569F574651}" dt="2026-09-04T08:08:05.553" v="57" actId="1076"/>
          <ac:picMkLst>
            <pc:docMk/>
            <pc:sldMk cId="3344388759" sldId="257"/>
            <ac:picMk id="9" creationId="{8F0A6600-2F56-2006-53FF-CB5AA508B42E}"/>
          </ac:picMkLst>
        </pc:picChg>
      </pc:sldChg>
      <pc:sldChg chg="addSp delSp mod">
        <pc:chgData name="Tim Browning" userId="d2d50d5acda45259" providerId="LiveId" clId="{0951E50A-23FB-4744-A633-38569F574651}" dt="2026-09-04T07:58:01.169" v="1" actId="478"/>
        <pc:sldMkLst>
          <pc:docMk/>
          <pc:sldMk cId="3123139089" sldId="259"/>
        </pc:sldMkLst>
        <pc:picChg chg="add">
          <ac:chgData name="Tim Browning" userId="d2d50d5acda45259" providerId="LiveId" clId="{0951E50A-23FB-4744-A633-38569F574651}" dt="2026-09-04T07:57:56.755" v="0" actId="22"/>
          <ac:picMkLst>
            <pc:docMk/>
            <pc:sldMk cId="3123139089" sldId="259"/>
            <ac:picMk id="5" creationId="{C4D2F642-B0D1-1E11-0A82-6FF4C8DD1FD6}"/>
          </ac:picMkLst>
        </pc:picChg>
      </pc:sldChg>
      <pc:sldChg chg="addSp delSp modSp add mod ord">
        <pc:chgData name="Tim Browning" userId="d2d50d5acda45259" providerId="LiveId" clId="{0951E50A-23FB-4744-A633-38569F574651}" dt="2026-09-04T08:18:49.412" v="188" actId="22"/>
        <pc:sldMkLst>
          <pc:docMk/>
          <pc:sldMk cId="2329335482" sldId="260"/>
        </pc:sldMkLst>
        <pc:spChg chg="mod">
          <ac:chgData name="Tim Browning" userId="d2d50d5acda45259" providerId="LiveId" clId="{0951E50A-23FB-4744-A633-38569F574651}" dt="2026-09-04T07:58:37.246" v="50" actId="20577"/>
          <ac:spMkLst>
            <pc:docMk/>
            <pc:sldMk cId="2329335482" sldId="260"/>
            <ac:spMk id="2" creationId="{81E28A80-58AD-F574-21BC-3DFE614005F0}"/>
          </ac:spMkLst>
        </pc:spChg>
        <pc:picChg chg="add">
          <ac:chgData name="Tim Browning" userId="d2d50d5acda45259" providerId="LiveId" clId="{0951E50A-23FB-4744-A633-38569F574651}" dt="2026-09-04T08:18:49.412" v="188" actId="22"/>
          <ac:picMkLst>
            <pc:docMk/>
            <pc:sldMk cId="2329335482" sldId="260"/>
            <ac:picMk id="4" creationId="{BE03CFA2-E4BC-DA2C-F984-4B65B9C85AC4}"/>
          </ac:picMkLst>
        </pc:picChg>
      </pc:sldChg>
      <pc:sldChg chg="addSp delSp modSp add mod ord">
        <pc:chgData name="Tim Browning" userId="d2d50d5acda45259" providerId="LiveId" clId="{0951E50A-23FB-4744-A633-38569F574651}" dt="2026-09-04T08:32:24.749" v="220" actId="1076"/>
        <pc:sldMkLst>
          <pc:docMk/>
          <pc:sldMk cId="88362230" sldId="261"/>
        </pc:sldMkLst>
        <pc:picChg chg="add mod">
          <ac:chgData name="Tim Browning" userId="d2d50d5acda45259" providerId="LiveId" clId="{0951E50A-23FB-4744-A633-38569F574651}" dt="2026-09-04T08:30:42.504" v="198" actId="1076"/>
          <ac:picMkLst>
            <pc:docMk/>
            <pc:sldMk cId="88362230" sldId="261"/>
            <ac:picMk id="4" creationId="{AB223E9D-46A8-8E1E-DC7C-DA64AD4864F8}"/>
          </ac:picMkLst>
        </pc:picChg>
        <pc:picChg chg="add mod">
          <ac:chgData name="Tim Browning" userId="d2d50d5acda45259" providerId="LiveId" clId="{0951E50A-23FB-4744-A633-38569F574651}" dt="2026-09-04T08:31:32.277" v="209" actId="14100"/>
          <ac:picMkLst>
            <pc:docMk/>
            <pc:sldMk cId="88362230" sldId="261"/>
            <ac:picMk id="7" creationId="{29126AF1-116C-8FFA-F68F-16D678230B15}"/>
          </ac:picMkLst>
        </pc:picChg>
        <pc:picChg chg="add mod">
          <ac:chgData name="Tim Browning" userId="d2d50d5acda45259" providerId="LiveId" clId="{0951E50A-23FB-4744-A633-38569F574651}" dt="2026-09-04T08:32:24.749" v="220" actId="1076"/>
          <ac:picMkLst>
            <pc:docMk/>
            <pc:sldMk cId="88362230" sldId="261"/>
            <ac:picMk id="9" creationId="{20E2AD80-BD33-F365-53E5-C525BD2D0586}"/>
          </ac:picMkLst>
        </pc:picChg>
      </pc:sldChg>
      <pc:sldChg chg="addSp delSp modSp add mod">
        <pc:chgData name="Tim Browning" userId="d2d50d5acda45259" providerId="LiveId" clId="{0951E50A-23FB-4744-A633-38569F574651}" dt="2026-09-04T08:36:31.389" v="359" actId="1076"/>
        <pc:sldMkLst>
          <pc:docMk/>
          <pc:sldMk cId="3901899592" sldId="262"/>
        </pc:sldMkLst>
        <pc:spChg chg="mod">
          <ac:chgData name="Tim Browning" userId="d2d50d5acda45259" providerId="LiveId" clId="{0951E50A-23FB-4744-A633-38569F574651}" dt="2026-09-04T08:33:54.366" v="274" actId="20577"/>
          <ac:spMkLst>
            <pc:docMk/>
            <pc:sldMk cId="3901899592" sldId="262"/>
            <ac:spMk id="2" creationId="{53519C42-E8B7-23C3-71F7-91DF27E75CA2}"/>
          </ac:spMkLst>
        </pc:spChg>
        <pc:picChg chg="add mod">
          <ac:chgData name="Tim Browning" userId="d2d50d5acda45259" providerId="LiveId" clId="{0951E50A-23FB-4744-A633-38569F574651}" dt="2026-09-04T08:36:01.228" v="357" actId="1076"/>
          <ac:picMkLst>
            <pc:docMk/>
            <pc:sldMk cId="3901899592" sldId="262"/>
            <ac:picMk id="5" creationId="{C4DC5567-9B53-3CF2-B8FA-E23A0B62C5C7}"/>
          </ac:picMkLst>
        </pc:picChg>
        <pc:picChg chg="add mod">
          <ac:chgData name="Tim Browning" userId="d2d50d5acda45259" providerId="LiveId" clId="{0951E50A-23FB-4744-A633-38569F574651}" dt="2026-09-04T08:36:31.389" v="359" actId="1076"/>
          <ac:picMkLst>
            <pc:docMk/>
            <pc:sldMk cId="3901899592" sldId="262"/>
            <ac:picMk id="7" creationId="{4A996D29-F52D-2A0A-91E8-F9913E06BFA9}"/>
          </ac:picMkLst>
        </pc:picChg>
      </pc:sldChg>
      <pc:sldChg chg="addSp modSp add mod">
        <pc:chgData name="Tim Browning" userId="d2d50d5acda45259" providerId="LiveId" clId="{0951E50A-23FB-4744-A633-38569F574651}" dt="2026-09-04T08:37:20.107" v="361" actId="1076"/>
        <pc:sldMkLst>
          <pc:docMk/>
          <pc:sldMk cId="1792009553" sldId="263"/>
        </pc:sldMkLst>
        <pc:spChg chg="mod">
          <ac:chgData name="Tim Browning" userId="d2d50d5acda45259" providerId="LiveId" clId="{0951E50A-23FB-4744-A633-38569F574651}" dt="2026-09-04T08:34:20.453" v="315" actId="20577"/>
          <ac:spMkLst>
            <pc:docMk/>
            <pc:sldMk cId="1792009553" sldId="263"/>
            <ac:spMk id="2" creationId="{7F169165-8323-BF1C-31A0-5D6C111AC9CE}"/>
          </ac:spMkLst>
        </pc:spChg>
        <pc:picChg chg="add mod">
          <ac:chgData name="Tim Browning" userId="d2d50d5acda45259" providerId="LiveId" clId="{0951E50A-23FB-4744-A633-38569F574651}" dt="2026-09-04T08:35:13.908" v="355" actId="1076"/>
          <ac:picMkLst>
            <pc:docMk/>
            <pc:sldMk cId="1792009553" sldId="263"/>
            <ac:picMk id="4" creationId="{DC258041-7DA3-A697-DE77-BCC79E882B04}"/>
          </ac:picMkLst>
        </pc:picChg>
        <pc:picChg chg="add mod">
          <ac:chgData name="Tim Browning" userId="d2d50d5acda45259" providerId="LiveId" clId="{0951E50A-23FB-4744-A633-38569F574651}" dt="2026-09-04T08:37:20.107" v="361" actId="1076"/>
          <ac:picMkLst>
            <pc:docMk/>
            <pc:sldMk cId="1792009553" sldId="263"/>
            <ac:picMk id="6" creationId="{1146E1A8-F786-C6D9-47F2-AE1D1B12F404}"/>
          </ac:picMkLst>
        </pc:picChg>
      </pc:sldChg>
      <pc:sldChg chg="addSp modSp add mod">
        <pc:chgData name="Tim Browning" userId="d2d50d5acda45259" providerId="LiveId" clId="{0951E50A-23FB-4744-A633-38569F574651}" dt="2026-09-04T09:53:08.417" v="453" actId="1076"/>
        <pc:sldMkLst>
          <pc:docMk/>
          <pc:sldMk cId="1464990845" sldId="264"/>
        </pc:sldMkLst>
        <pc:spChg chg="mod">
          <ac:chgData name="Tim Browning" userId="d2d50d5acda45259" providerId="LiveId" clId="{0951E50A-23FB-4744-A633-38569F574651}" dt="2026-09-04T08:34:35.526" v="353" actId="20577"/>
          <ac:spMkLst>
            <pc:docMk/>
            <pc:sldMk cId="1464990845" sldId="264"/>
            <ac:spMk id="2" creationId="{D8DD2405-AF94-0EF8-D834-F170DB186729}"/>
          </ac:spMkLst>
        </pc:spChg>
        <pc:picChg chg="add mod">
          <ac:chgData name="Tim Browning" userId="d2d50d5acda45259" providerId="LiveId" clId="{0951E50A-23FB-4744-A633-38569F574651}" dt="2026-09-04T09:52:37.201" v="451" actId="1076"/>
          <ac:picMkLst>
            <pc:docMk/>
            <pc:sldMk cId="1464990845" sldId="264"/>
            <ac:picMk id="4" creationId="{2F5DBFCA-370E-743C-9531-3AA2DD6D5507}"/>
          </ac:picMkLst>
        </pc:picChg>
        <pc:picChg chg="add mod">
          <ac:chgData name="Tim Browning" userId="d2d50d5acda45259" providerId="LiveId" clId="{0951E50A-23FB-4744-A633-38569F574651}" dt="2026-09-04T09:53:08.417" v="453" actId="1076"/>
          <ac:picMkLst>
            <pc:docMk/>
            <pc:sldMk cId="1464990845" sldId="264"/>
            <ac:picMk id="6" creationId="{288EC00E-9E30-A08E-B423-27821843CD5E}"/>
          </ac:picMkLst>
        </pc:picChg>
      </pc:sldChg>
      <pc:sldChg chg="modSp add mod ord">
        <pc:chgData name="Tim Browning" userId="d2d50d5acda45259" providerId="LiveId" clId="{0951E50A-23FB-4744-A633-38569F574651}" dt="2026-09-04T08:38:25.449" v="366" actId="13926"/>
        <pc:sldMkLst>
          <pc:docMk/>
          <pc:sldMk cId="765850811" sldId="265"/>
        </pc:sldMkLst>
        <pc:spChg chg="mod">
          <ac:chgData name="Tim Browning" userId="d2d50d5acda45259" providerId="LiveId" clId="{0951E50A-23FB-4744-A633-38569F574651}" dt="2026-09-04T08:38:25.449" v="366" actId="13926"/>
          <ac:spMkLst>
            <pc:docMk/>
            <pc:sldMk cId="765850811" sldId="265"/>
            <ac:spMk id="2" creationId="{4522C56C-23DB-883B-F6E9-A2E96DE1265D}"/>
          </ac:spMkLst>
        </pc:spChg>
      </pc:sldChg>
      <pc:sldChg chg="addSp delSp modSp add mod ord">
        <pc:chgData name="Tim Browning" userId="d2d50d5acda45259" providerId="LiveId" clId="{0951E50A-23FB-4744-A633-38569F574651}" dt="2026-09-04T09:51:35.635" v="443" actId="20577"/>
        <pc:sldMkLst>
          <pc:docMk/>
          <pc:sldMk cId="176110753" sldId="267"/>
        </pc:sldMkLst>
        <pc:spChg chg="mod">
          <ac:chgData name="Tim Browning" userId="d2d50d5acda45259" providerId="LiveId" clId="{0951E50A-23FB-4744-A633-38569F574651}" dt="2026-09-04T09:51:35.635" v="443" actId="20577"/>
          <ac:spMkLst>
            <pc:docMk/>
            <pc:sldMk cId="176110753" sldId="267"/>
            <ac:spMk id="2" creationId="{B7EE7F4D-5421-3C52-6F07-4660870B1267}"/>
          </ac:spMkLst>
        </pc:spChg>
        <pc:picChg chg="add mod">
          <ac:chgData name="Tim Browning" userId="d2d50d5acda45259" providerId="LiveId" clId="{0951E50A-23FB-4744-A633-38569F574651}" dt="2026-09-04T09:50:43.250" v="425" actId="1076"/>
          <ac:picMkLst>
            <pc:docMk/>
            <pc:sldMk cId="176110753" sldId="267"/>
            <ac:picMk id="5" creationId="{8341E2EE-A139-39C2-25D9-85B7AD552D4E}"/>
          </ac:picMkLst>
        </pc:picChg>
        <pc:picChg chg="add mod">
          <ac:chgData name="Tim Browning" userId="d2d50d5acda45259" providerId="LiveId" clId="{0951E50A-23FB-4744-A633-38569F574651}" dt="2026-09-04T09:51:27.090" v="432" actId="1076"/>
          <ac:picMkLst>
            <pc:docMk/>
            <pc:sldMk cId="176110753" sldId="267"/>
            <ac:picMk id="7" creationId="{9B47A3CC-4477-5626-6F39-9E6A233F22EB}"/>
          </ac:picMkLst>
        </pc:picChg>
      </pc:sldChg>
      <pc:sldChg chg="addSp modSp add mod">
        <pc:chgData name="Tim Browning" userId="d2d50d5acda45259" providerId="LiveId" clId="{0951E50A-23FB-4744-A633-38569F574651}" dt="2026-09-04T09:51:42.150" v="449" actId="20577"/>
        <pc:sldMkLst>
          <pc:docMk/>
          <pc:sldMk cId="3174539152" sldId="268"/>
        </pc:sldMkLst>
        <pc:spChg chg="mod">
          <ac:chgData name="Tim Browning" userId="d2d50d5acda45259" providerId="LiveId" clId="{0951E50A-23FB-4744-A633-38569F574651}" dt="2026-09-04T09:51:42.150" v="449" actId="20577"/>
          <ac:spMkLst>
            <pc:docMk/>
            <pc:sldMk cId="3174539152" sldId="268"/>
            <ac:spMk id="2" creationId="{BF9026F8-A244-E9BF-050A-DFD07D415456}"/>
          </ac:spMkLst>
        </pc:spChg>
        <pc:picChg chg="add">
          <ac:chgData name="Tim Browning" userId="d2d50d5acda45259" providerId="LiveId" clId="{0951E50A-23FB-4744-A633-38569F574651}" dt="2026-09-04T09:48:47.666" v="418" actId="22"/>
          <ac:picMkLst>
            <pc:docMk/>
            <pc:sldMk cId="3174539152" sldId="268"/>
            <ac:picMk id="4" creationId="{5AAF95F2-E849-5B40-599A-D81058ACA093}"/>
          </ac:picMkLst>
        </pc:picChg>
      </pc:sldChg>
      <pc:sldChg chg="addSp delSp modSp add mod ord">
        <pc:chgData name="Tim Browning" userId="d2d50d5acda45259" providerId="LiveId" clId="{0951E50A-23FB-4744-A633-38569F574651}" dt="2026-09-22T09:59:26.365" v="468"/>
        <pc:sldMkLst>
          <pc:docMk/>
          <pc:sldMk cId="479779011" sldId="269"/>
        </pc:sldMkLst>
        <pc:spChg chg="del">
          <ac:chgData name="Tim Browning" userId="d2d50d5acda45259" providerId="LiveId" clId="{0951E50A-23FB-4744-A633-38569F574651}" dt="2026-09-22T09:58:06.700" v="457" actId="478"/>
          <ac:spMkLst>
            <pc:docMk/>
            <pc:sldMk cId="479779011" sldId="269"/>
            <ac:spMk id="2" creationId="{E337A0BD-3B6F-7E76-BAEC-1BC77329FD90}"/>
          </ac:spMkLst>
        </pc:spChg>
        <pc:spChg chg="add del mod">
          <ac:chgData name="Tim Browning" userId="d2d50d5acda45259" providerId="LiveId" clId="{0951E50A-23FB-4744-A633-38569F574651}" dt="2026-09-22T09:58:09.030" v="458" actId="478"/>
          <ac:spMkLst>
            <pc:docMk/>
            <pc:sldMk cId="479779011" sldId="269"/>
            <ac:spMk id="5" creationId="{6C2D37A4-4B7C-5BCF-2854-7DEC6D7A8F72}"/>
          </ac:spMkLst>
        </pc:spChg>
        <pc:spChg chg="mod">
          <ac:chgData name="Tim Browning" userId="d2d50d5acda45259" providerId="LiveId" clId="{0951E50A-23FB-4744-A633-38569F574651}" dt="2026-09-22T09:58:27.605" v="462" actId="1076"/>
          <ac:spMkLst>
            <pc:docMk/>
            <pc:sldMk cId="479779011" sldId="269"/>
            <ac:spMk id="8" creationId="{E6902DFC-B0BA-B446-5C2B-CCD1F9785002}"/>
          </ac:spMkLst>
        </pc:spChg>
        <pc:spChg chg="mod">
          <ac:chgData name="Tim Browning" userId="d2d50d5acda45259" providerId="LiveId" clId="{0951E50A-23FB-4744-A633-38569F574651}" dt="2026-09-22T09:59:00.946" v="466" actId="1076"/>
          <ac:spMkLst>
            <pc:docMk/>
            <pc:sldMk cId="479779011" sldId="269"/>
            <ac:spMk id="10" creationId="{F4D14A78-9E5E-E5D2-778E-F01CFC3D138D}"/>
          </ac:spMkLst>
        </pc:spChg>
        <pc:picChg chg="del">
          <ac:chgData name="Tim Browning" userId="d2d50d5acda45259" providerId="LiveId" clId="{0951E50A-23FB-4744-A633-38569F574651}" dt="2026-09-22T09:58:02.917" v="456" actId="478"/>
          <ac:picMkLst>
            <pc:docMk/>
            <pc:sldMk cId="479779011" sldId="269"/>
            <ac:picMk id="4" creationId="{B6FA6256-4B19-ECB9-1738-A9D65D26C1FD}"/>
          </ac:picMkLst>
        </pc:picChg>
        <pc:picChg chg="del">
          <ac:chgData name="Tim Browning" userId="d2d50d5acda45259" providerId="LiveId" clId="{0951E50A-23FB-4744-A633-38569F574651}" dt="2026-09-22T09:57:59.763" v="455" actId="478"/>
          <ac:picMkLst>
            <pc:docMk/>
            <pc:sldMk cId="479779011" sldId="269"/>
            <ac:picMk id="6" creationId="{BA3FC613-74BD-EABE-462E-195F46B63964}"/>
          </ac:picMkLst>
        </pc:picChg>
      </pc:sldChg>
      <pc:sldChg chg="delSp modSp add mod">
        <pc:chgData name="Tim Browning" userId="d2d50d5acda45259" providerId="LiveId" clId="{0951E50A-23FB-4744-A633-38569F574651}" dt="2026-09-22T10:00:21.285" v="474" actId="1076"/>
        <pc:sldMkLst>
          <pc:docMk/>
          <pc:sldMk cId="916861914" sldId="270"/>
        </pc:sldMkLst>
        <pc:spChg chg="mod">
          <ac:chgData name="Tim Browning" userId="d2d50d5acda45259" providerId="LiveId" clId="{0951E50A-23FB-4744-A633-38569F574651}" dt="2026-09-22T10:00:21.285" v="474" actId="1076"/>
          <ac:spMkLst>
            <pc:docMk/>
            <pc:sldMk cId="916861914" sldId="270"/>
            <ac:spMk id="3" creationId="{20D8D391-53A6-3082-9D41-1A33EDE1B573}"/>
          </ac:spMkLst>
        </pc:spChg>
        <pc:spChg chg="del">
          <ac:chgData name="Tim Browning" userId="d2d50d5acda45259" providerId="LiveId" clId="{0951E50A-23FB-4744-A633-38569F574651}" dt="2026-09-22T10:00:03.661" v="470" actId="478"/>
          <ac:spMkLst>
            <pc:docMk/>
            <pc:sldMk cId="916861914" sldId="270"/>
            <ac:spMk id="8" creationId="{D0FDE1E2-5D67-89B7-E85E-5459ADBAC2CC}"/>
          </ac:spMkLst>
        </pc:spChg>
        <pc:spChg chg="del">
          <ac:chgData name="Tim Browning" userId="d2d50d5acda45259" providerId="LiveId" clId="{0951E50A-23FB-4744-A633-38569F574651}" dt="2026-09-22T10:00:07.135" v="471" actId="478"/>
          <ac:spMkLst>
            <pc:docMk/>
            <pc:sldMk cId="916861914" sldId="270"/>
            <ac:spMk id="10" creationId="{EAE51D70-EEBA-308A-521A-D2F8A5195529}"/>
          </ac:spMkLst>
        </pc:spChg>
      </pc:sldChg>
      <pc:sldChg chg="addSp delSp modSp add mod">
        <pc:chgData name="Tim Browning" userId="d2d50d5acda45259" providerId="LiveId" clId="{0951E50A-23FB-4744-A633-38569F574651}" dt="2026-09-22T10:13:08.879" v="1086" actId="1076"/>
        <pc:sldMkLst>
          <pc:docMk/>
          <pc:sldMk cId="1281143319" sldId="271"/>
        </pc:sldMkLst>
        <pc:spChg chg="add mod">
          <ac:chgData name="Tim Browning" userId="d2d50d5acda45259" providerId="LiveId" clId="{0951E50A-23FB-4744-A633-38569F574651}" dt="2026-09-22T10:01:21.743" v="496" actId="20577"/>
          <ac:spMkLst>
            <pc:docMk/>
            <pc:sldMk cId="1281143319" sldId="271"/>
            <ac:spMk id="2" creationId="{2D1B799F-1ADB-4308-DB78-43AC4BFADE88}"/>
          </ac:spMkLst>
        </pc:spChg>
        <pc:spChg chg="del">
          <ac:chgData name="Tim Browning" userId="d2d50d5acda45259" providerId="LiveId" clId="{0951E50A-23FB-4744-A633-38569F574651}" dt="2026-09-22T10:01:08.544" v="476" actId="478"/>
          <ac:spMkLst>
            <pc:docMk/>
            <pc:sldMk cId="1281143319" sldId="271"/>
            <ac:spMk id="3" creationId="{5D353400-3197-7CE1-27E1-6CAB7366BD4C}"/>
          </ac:spMkLst>
        </pc:spChg>
        <pc:graphicFrameChg chg="add mod modGraphic">
          <ac:chgData name="Tim Browning" userId="d2d50d5acda45259" providerId="LiveId" clId="{0951E50A-23FB-4744-A633-38569F574651}" dt="2026-09-22T10:12:15.332" v="1076"/>
          <ac:graphicFrameMkLst>
            <pc:docMk/>
            <pc:sldMk cId="1281143319" sldId="271"/>
            <ac:graphicFrameMk id="4" creationId="{D9C3751D-2611-00B0-81F8-6DB3777A84B8}"/>
          </ac:graphicFrameMkLst>
        </pc:graphicFrameChg>
        <pc:picChg chg="add mod">
          <ac:chgData name="Tim Browning" userId="d2d50d5acda45259" providerId="LiveId" clId="{0951E50A-23FB-4744-A633-38569F574651}" dt="2026-09-22T10:12:53.740" v="1083" actId="1076"/>
          <ac:picMkLst>
            <pc:docMk/>
            <pc:sldMk cId="1281143319" sldId="271"/>
            <ac:picMk id="6" creationId="{E20762A5-372C-7BF9-B51F-9476712144AA}"/>
          </ac:picMkLst>
        </pc:picChg>
        <pc:picChg chg="add mod">
          <ac:chgData name="Tim Browning" userId="d2d50d5acda45259" providerId="LiveId" clId="{0951E50A-23FB-4744-A633-38569F574651}" dt="2026-09-22T10:13:00.297" v="1085" actId="1076"/>
          <ac:picMkLst>
            <pc:docMk/>
            <pc:sldMk cId="1281143319" sldId="271"/>
            <ac:picMk id="8" creationId="{D26BEFA3-8656-BF4A-6865-D0E472F96752}"/>
          </ac:picMkLst>
        </pc:picChg>
        <pc:picChg chg="add mod">
          <ac:chgData name="Tim Browning" userId="d2d50d5acda45259" providerId="LiveId" clId="{0951E50A-23FB-4744-A633-38569F574651}" dt="2026-09-22T10:13:08.879" v="1086" actId="1076"/>
          <ac:picMkLst>
            <pc:docMk/>
            <pc:sldMk cId="1281143319" sldId="271"/>
            <ac:picMk id="10" creationId="{BDE98087-F8C3-5131-6E29-1ECD8515682F}"/>
          </ac:picMkLst>
        </pc:picChg>
        <pc:picChg chg="add mod">
          <ac:chgData name="Tim Browning" userId="d2d50d5acda45259" providerId="LiveId" clId="{0951E50A-23FB-4744-A633-38569F574651}" dt="2026-09-22T10:12:56.355" v="1084" actId="1076"/>
          <ac:picMkLst>
            <pc:docMk/>
            <pc:sldMk cId="1281143319" sldId="271"/>
            <ac:picMk id="12" creationId="{29898D88-684E-CAF4-9233-1C9B30E1CB0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112C01-16C4-4D3C-86AF-5ECDC678A55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DE53812-E8E0-4D16-8403-2399B8CE75CE}">
      <dgm:prSet phldrT="[Text]" phldr="0"/>
      <dgm:spPr/>
      <dgm:t>
        <a:bodyPr/>
        <a:lstStyle/>
        <a:p>
          <a:r>
            <a:rPr lang="en-GB" dirty="0"/>
            <a:t>Pick request email arrives</a:t>
          </a:r>
        </a:p>
      </dgm:t>
    </dgm:pt>
    <dgm:pt modelId="{F9182BAA-2DE6-4FC5-B5F6-63B42172DAEF}" type="parTrans" cxnId="{FD62A0AA-1543-4B0D-B440-220FA36FE757}">
      <dgm:prSet/>
      <dgm:spPr/>
      <dgm:t>
        <a:bodyPr/>
        <a:lstStyle/>
        <a:p>
          <a:endParaRPr lang="en-GB"/>
        </a:p>
      </dgm:t>
    </dgm:pt>
    <dgm:pt modelId="{606D6D0B-451E-499D-895A-DB9C0F22EDCA}" type="sibTrans" cxnId="{FD62A0AA-1543-4B0D-B440-220FA36FE757}">
      <dgm:prSet/>
      <dgm:spPr/>
      <dgm:t>
        <a:bodyPr/>
        <a:lstStyle/>
        <a:p>
          <a:endParaRPr lang="en-GB"/>
        </a:p>
      </dgm:t>
    </dgm:pt>
    <dgm:pt modelId="{59E073B1-29F4-4AAF-A8E3-D5917E01C9C3}">
      <dgm:prSet phldrT="[Text]" phldr="0"/>
      <dgm:spPr/>
      <dgm:t>
        <a:bodyPr/>
        <a:lstStyle/>
        <a:p>
          <a:r>
            <a:rPr lang="en-GB" dirty="0"/>
            <a:t>Warehouse team automatically notified of request</a:t>
          </a:r>
        </a:p>
      </dgm:t>
    </dgm:pt>
    <dgm:pt modelId="{1E5CD039-FE42-4D0C-844C-9624BAEE1DAE}" type="parTrans" cxnId="{9D6C924C-5C11-42A0-A169-99D33A4A8C80}">
      <dgm:prSet/>
      <dgm:spPr/>
      <dgm:t>
        <a:bodyPr/>
        <a:lstStyle/>
        <a:p>
          <a:endParaRPr lang="en-GB"/>
        </a:p>
      </dgm:t>
    </dgm:pt>
    <dgm:pt modelId="{22E1E2BE-87F9-4B99-B725-43350DE9FBE9}" type="sibTrans" cxnId="{9D6C924C-5C11-42A0-A169-99D33A4A8C80}">
      <dgm:prSet/>
      <dgm:spPr/>
      <dgm:t>
        <a:bodyPr/>
        <a:lstStyle/>
        <a:p>
          <a:endParaRPr lang="en-GB"/>
        </a:p>
      </dgm:t>
    </dgm:pt>
    <dgm:pt modelId="{6E290219-D48C-4F0C-9B96-6384C253500B}">
      <dgm:prSet phldrT="[Text]" phldr="0"/>
      <dgm:spPr/>
      <dgm:t>
        <a:bodyPr/>
        <a:lstStyle/>
        <a:p>
          <a:r>
            <a:rPr lang="en-GB" dirty="0"/>
            <a:t>A new record is automatically generated on SharePoint list</a:t>
          </a:r>
        </a:p>
      </dgm:t>
    </dgm:pt>
    <dgm:pt modelId="{663D4A1F-B902-4387-AA74-88F7715FEC4E}" type="parTrans" cxnId="{B741F48F-991F-46B7-8EC9-9630D65D186B}">
      <dgm:prSet/>
      <dgm:spPr/>
      <dgm:t>
        <a:bodyPr/>
        <a:lstStyle/>
        <a:p>
          <a:endParaRPr lang="en-GB"/>
        </a:p>
      </dgm:t>
    </dgm:pt>
    <dgm:pt modelId="{862E11D2-0D45-4FFF-8BC9-D17AC4AB41A1}" type="sibTrans" cxnId="{B741F48F-991F-46B7-8EC9-9630D65D186B}">
      <dgm:prSet/>
      <dgm:spPr/>
      <dgm:t>
        <a:bodyPr/>
        <a:lstStyle/>
        <a:p>
          <a:endParaRPr lang="en-GB"/>
        </a:p>
      </dgm:t>
    </dgm:pt>
    <dgm:pt modelId="{AA80D340-D0BB-4B4A-AF0B-E9358BCE119A}">
      <dgm:prSet phldrT="[Text]" phldr="0"/>
      <dgm:spPr/>
      <dgm:t>
        <a:bodyPr/>
        <a:lstStyle/>
        <a:p>
          <a:r>
            <a:rPr lang="en-GB" dirty="0"/>
            <a:t>Warehouse Manager assigns Picker</a:t>
          </a:r>
        </a:p>
      </dgm:t>
    </dgm:pt>
    <dgm:pt modelId="{E106C88E-DFB6-4548-A029-21ADAF559591}" type="parTrans" cxnId="{9FA6D3EC-E677-43D8-81DD-B8A699987604}">
      <dgm:prSet/>
      <dgm:spPr/>
      <dgm:t>
        <a:bodyPr/>
        <a:lstStyle/>
        <a:p>
          <a:endParaRPr lang="en-GB"/>
        </a:p>
      </dgm:t>
    </dgm:pt>
    <dgm:pt modelId="{AC9961FA-9AD5-4A08-9ACE-7D31AEE4CCF8}" type="sibTrans" cxnId="{9FA6D3EC-E677-43D8-81DD-B8A699987604}">
      <dgm:prSet/>
      <dgm:spPr/>
      <dgm:t>
        <a:bodyPr/>
        <a:lstStyle/>
        <a:p>
          <a:endParaRPr lang="en-GB"/>
        </a:p>
      </dgm:t>
    </dgm:pt>
    <dgm:pt modelId="{05729501-A369-4422-A0BA-83E5C86D0AFC}">
      <dgm:prSet phldrT="[Text]" phldr="0"/>
      <dgm:spPr/>
      <dgm:t>
        <a:bodyPr/>
        <a:lstStyle/>
        <a:p>
          <a:r>
            <a:rPr lang="en-GB" dirty="0"/>
            <a:t>Picker carries out task and updates MS Form for submission</a:t>
          </a:r>
        </a:p>
      </dgm:t>
    </dgm:pt>
    <dgm:pt modelId="{E31DB0CE-2DD3-45CB-B93E-20A4EF4AF935}" type="parTrans" cxnId="{427AF582-78E7-41C3-9407-4BC6E091C150}">
      <dgm:prSet/>
      <dgm:spPr/>
      <dgm:t>
        <a:bodyPr/>
        <a:lstStyle/>
        <a:p>
          <a:endParaRPr lang="en-GB"/>
        </a:p>
      </dgm:t>
    </dgm:pt>
    <dgm:pt modelId="{87BF2C8A-6E3A-40BF-AE59-FB4CD40E1124}" type="sibTrans" cxnId="{427AF582-78E7-41C3-9407-4BC6E091C150}">
      <dgm:prSet/>
      <dgm:spPr/>
      <dgm:t>
        <a:bodyPr/>
        <a:lstStyle/>
        <a:p>
          <a:endParaRPr lang="en-GB"/>
        </a:p>
      </dgm:t>
    </dgm:pt>
    <dgm:pt modelId="{AE5C5F4F-E757-4429-ADF3-62C899D5FC61}">
      <dgm:prSet phldrT="[Text]" phldr="0"/>
      <dgm:spPr/>
      <dgm:t>
        <a:bodyPr/>
        <a:lstStyle/>
        <a:p>
          <a:r>
            <a:rPr lang="en-GB" dirty="0"/>
            <a:t>SharePoint list updates with completion status or advises of any issues</a:t>
          </a:r>
        </a:p>
      </dgm:t>
    </dgm:pt>
    <dgm:pt modelId="{F47FDB43-B6FC-45DC-A1AB-461F124D49E7}" type="parTrans" cxnId="{00B28506-9769-4CBF-9DB6-A38B6CF4377B}">
      <dgm:prSet/>
      <dgm:spPr/>
      <dgm:t>
        <a:bodyPr/>
        <a:lstStyle/>
        <a:p>
          <a:endParaRPr lang="en-GB"/>
        </a:p>
      </dgm:t>
    </dgm:pt>
    <dgm:pt modelId="{3FD12BE0-139B-46CF-B7D0-CC359AB80726}" type="sibTrans" cxnId="{00B28506-9769-4CBF-9DB6-A38B6CF4377B}">
      <dgm:prSet/>
      <dgm:spPr/>
      <dgm:t>
        <a:bodyPr/>
        <a:lstStyle/>
        <a:p>
          <a:endParaRPr lang="en-GB"/>
        </a:p>
      </dgm:t>
    </dgm:pt>
    <dgm:pt modelId="{2206F560-2D47-4E04-99AD-5F96A0398233}">
      <dgm:prSet phldrT="[Text]" phldr="0"/>
      <dgm:spPr/>
      <dgm:t>
        <a:bodyPr/>
        <a:lstStyle/>
        <a:p>
          <a:r>
            <a:rPr lang="en-GB" dirty="0"/>
            <a:t>Delivery Drive assigned, completes MS Form stating if delivery was successful or not</a:t>
          </a:r>
        </a:p>
      </dgm:t>
    </dgm:pt>
    <dgm:pt modelId="{435EA90E-2075-4461-A3E9-72D80027A305}" type="parTrans" cxnId="{C95137E2-919D-40E0-A817-6846963BC99C}">
      <dgm:prSet/>
      <dgm:spPr/>
      <dgm:t>
        <a:bodyPr/>
        <a:lstStyle/>
        <a:p>
          <a:endParaRPr lang="en-GB"/>
        </a:p>
      </dgm:t>
    </dgm:pt>
    <dgm:pt modelId="{0FC172A8-1874-400D-8731-D3476F467203}" type="sibTrans" cxnId="{C95137E2-919D-40E0-A817-6846963BC99C}">
      <dgm:prSet/>
      <dgm:spPr/>
      <dgm:t>
        <a:bodyPr/>
        <a:lstStyle/>
        <a:p>
          <a:endParaRPr lang="en-GB"/>
        </a:p>
      </dgm:t>
    </dgm:pt>
    <dgm:pt modelId="{17F615BB-F3DB-47F7-9144-4FFFEE0D2FCE}">
      <dgm:prSet phldrT="[Text]" phldr="0"/>
      <dgm:spPr/>
      <dgm:t>
        <a:bodyPr/>
        <a:lstStyle/>
        <a:p>
          <a:r>
            <a:rPr lang="en-GB" dirty="0"/>
            <a:t>SharePoint list automatically updates with completed/failed status plus any relevant notes added by Driver</a:t>
          </a:r>
        </a:p>
      </dgm:t>
    </dgm:pt>
    <dgm:pt modelId="{2467C7A7-2C05-4AFC-93C1-31C8A5E0F1FD}" type="parTrans" cxnId="{434EB4C6-909E-4ACD-B9C9-E42D52899557}">
      <dgm:prSet/>
      <dgm:spPr/>
      <dgm:t>
        <a:bodyPr/>
        <a:lstStyle/>
        <a:p>
          <a:endParaRPr lang="en-GB"/>
        </a:p>
      </dgm:t>
    </dgm:pt>
    <dgm:pt modelId="{47B2D7B1-B688-4E6A-9743-92283803EE24}" type="sibTrans" cxnId="{434EB4C6-909E-4ACD-B9C9-E42D52899557}">
      <dgm:prSet/>
      <dgm:spPr/>
      <dgm:t>
        <a:bodyPr/>
        <a:lstStyle/>
        <a:p>
          <a:endParaRPr lang="en-GB"/>
        </a:p>
      </dgm:t>
    </dgm:pt>
    <dgm:pt modelId="{9D38ADCF-C793-4B2C-87B3-BD09F735B28B}" type="pres">
      <dgm:prSet presAssocID="{66112C01-16C4-4D3C-86AF-5ECDC678A555}" presName="CompostProcess" presStyleCnt="0">
        <dgm:presLayoutVars>
          <dgm:dir/>
          <dgm:resizeHandles val="exact"/>
        </dgm:presLayoutVars>
      </dgm:prSet>
      <dgm:spPr/>
    </dgm:pt>
    <dgm:pt modelId="{93A740C9-951C-4F86-9EED-4755B753976D}" type="pres">
      <dgm:prSet presAssocID="{66112C01-16C4-4D3C-86AF-5ECDC678A555}" presName="arrow" presStyleLbl="bgShp" presStyleIdx="0" presStyleCnt="1"/>
      <dgm:spPr/>
    </dgm:pt>
    <dgm:pt modelId="{1C08F8A9-371A-4E89-8EAA-300D6B34A800}" type="pres">
      <dgm:prSet presAssocID="{66112C01-16C4-4D3C-86AF-5ECDC678A555}" presName="linearProcess" presStyleCnt="0"/>
      <dgm:spPr/>
    </dgm:pt>
    <dgm:pt modelId="{2F99F0B4-0E20-4351-80D3-963AB4080C85}" type="pres">
      <dgm:prSet presAssocID="{EDE53812-E8E0-4D16-8403-2399B8CE75CE}" presName="textNode" presStyleLbl="node1" presStyleIdx="0" presStyleCnt="8">
        <dgm:presLayoutVars>
          <dgm:bulletEnabled val="1"/>
        </dgm:presLayoutVars>
      </dgm:prSet>
      <dgm:spPr/>
    </dgm:pt>
    <dgm:pt modelId="{253E780D-885E-49C7-B6E1-DDD43F6ED99B}" type="pres">
      <dgm:prSet presAssocID="{606D6D0B-451E-499D-895A-DB9C0F22EDCA}" presName="sibTrans" presStyleCnt="0"/>
      <dgm:spPr/>
    </dgm:pt>
    <dgm:pt modelId="{5896DC01-D850-4827-9FEC-85E044E7593B}" type="pres">
      <dgm:prSet presAssocID="{59E073B1-29F4-4AAF-A8E3-D5917E01C9C3}" presName="textNode" presStyleLbl="node1" presStyleIdx="1" presStyleCnt="8">
        <dgm:presLayoutVars>
          <dgm:bulletEnabled val="1"/>
        </dgm:presLayoutVars>
      </dgm:prSet>
      <dgm:spPr/>
    </dgm:pt>
    <dgm:pt modelId="{E4FEB074-BFC9-4480-86C8-50D91675D4BF}" type="pres">
      <dgm:prSet presAssocID="{22E1E2BE-87F9-4B99-B725-43350DE9FBE9}" presName="sibTrans" presStyleCnt="0"/>
      <dgm:spPr/>
    </dgm:pt>
    <dgm:pt modelId="{A48A60CF-75D6-447B-94E6-E0ED275A6841}" type="pres">
      <dgm:prSet presAssocID="{6E290219-D48C-4F0C-9B96-6384C253500B}" presName="textNode" presStyleLbl="node1" presStyleIdx="2" presStyleCnt="8">
        <dgm:presLayoutVars>
          <dgm:bulletEnabled val="1"/>
        </dgm:presLayoutVars>
      </dgm:prSet>
      <dgm:spPr/>
    </dgm:pt>
    <dgm:pt modelId="{D474969B-24D9-4963-A654-18901C76507B}" type="pres">
      <dgm:prSet presAssocID="{862E11D2-0D45-4FFF-8BC9-D17AC4AB41A1}" presName="sibTrans" presStyleCnt="0"/>
      <dgm:spPr/>
    </dgm:pt>
    <dgm:pt modelId="{75250D83-2000-48C4-81FC-2694DD23E0B4}" type="pres">
      <dgm:prSet presAssocID="{AA80D340-D0BB-4B4A-AF0B-E9358BCE119A}" presName="textNode" presStyleLbl="node1" presStyleIdx="3" presStyleCnt="8">
        <dgm:presLayoutVars>
          <dgm:bulletEnabled val="1"/>
        </dgm:presLayoutVars>
      </dgm:prSet>
      <dgm:spPr/>
    </dgm:pt>
    <dgm:pt modelId="{A78FCD91-1BBF-4670-9026-6FEC211E17AD}" type="pres">
      <dgm:prSet presAssocID="{AC9961FA-9AD5-4A08-9ACE-7D31AEE4CCF8}" presName="sibTrans" presStyleCnt="0"/>
      <dgm:spPr/>
    </dgm:pt>
    <dgm:pt modelId="{4363F220-BDC9-413B-A3FC-D384D9F71AFF}" type="pres">
      <dgm:prSet presAssocID="{05729501-A369-4422-A0BA-83E5C86D0AFC}" presName="textNode" presStyleLbl="node1" presStyleIdx="4" presStyleCnt="8">
        <dgm:presLayoutVars>
          <dgm:bulletEnabled val="1"/>
        </dgm:presLayoutVars>
      </dgm:prSet>
      <dgm:spPr/>
    </dgm:pt>
    <dgm:pt modelId="{D39A2D1B-6A50-42E4-BE55-2AE4D6BCD86F}" type="pres">
      <dgm:prSet presAssocID="{87BF2C8A-6E3A-40BF-AE59-FB4CD40E1124}" presName="sibTrans" presStyleCnt="0"/>
      <dgm:spPr/>
    </dgm:pt>
    <dgm:pt modelId="{918A816B-46E0-4EEC-9D3C-B92291FBFB66}" type="pres">
      <dgm:prSet presAssocID="{AE5C5F4F-E757-4429-ADF3-62C899D5FC61}" presName="textNode" presStyleLbl="node1" presStyleIdx="5" presStyleCnt="8">
        <dgm:presLayoutVars>
          <dgm:bulletEnabled val="1"/>
        </dgm:presLayoutVars>
      </dgm:prSet>
      <dgm:spPr/>
    </dgm:pt>
    <dgm:pt modelId="{983131D8-1CE0-409B-9F9E-70D2AB231E77}" type="pres">
      <dgm:prSet presAssocID="{3FD12BE0-139B-46CF-B7D0-CC359AB80726}" presName="sibTrans" presStyleCnt="0"/>
      <dgm:spPr/>
    </dgm:pt>
    <dgm:pt modelId="{E611DE92-3FB9-48AD-A22C-31C6D35F1DA4}" type="pres">
      <dgm:prSet presAssocID="{2206F560-2D47-4E04-99AD-5F96A0398233}" presName="textNode" presStyleLbl="node1" presStyleIdx="6" presStyleCnt="8">
        <dgm:presLayoutVars>
          <dgm:bulletEnabled val="1"/>
        </dgm:presLayoutVars>
      </dgm:prSet>
      <dgm:spPr/>
    </dgm:pt>
    <dgm:pt modelId="{EC2F08B5-8A26-44D1-B4AB-75A62C1ACE7B}" type="pres">
      <dgm:prSet presAssocID="{0FC172A8-1874-400D-8731-D3476F467203}" presName="sibTrans" presStyleCnt="0"/>
      <dgm:spPr/>
    </dgm:pt>
    <dgm:pt modelId="{9FFDB6CE-E6C5-470D-AE17-F7A4D2AB2858}" type="pres">
      <dgm:prSet presAssocID="{17F615BB-F3DB-47F7-9144-4FFFEE0D2FCE}" presName="textNode" presStyleLbl="node1" presStyleIdx="7" presStyleCnt="8">
        <dgm:presLayoutVars>
          <dgm:bulletEnabled val="1"/>
        </dgm:presLayoutVars>
      </dgm:prSet>
      <dgm:spPr/>
    </dgm:pt>
  </dgm:ptLst>
  <dgm:cxnLst>
    <dgm:cxn modelId="{00B28506-9769-4CBF-9DB6-A38B6CF4377B}" srcId="{66112C01-16C4-4D3C-86AF-5ECDC678A555}" destId="{AE5C5F4F-E757-4429-ADF3-62C899D5FC61}" srcOrd="5" destOrd="0" parTransId="{F47FDB43-B6FC-45DC-A1AB-461F124D49E7}" sibTransId="{3FD12BE0-139B-46CF-B7D0-CC359AB80726}"/>
    <dgm:cxn modelId="{2F50CF0E-F06E-444F-986E-1B4989882662}" type="presOf" srcId="{05729501-A369-4422-A0BA-83E5C86D0AFC}" destId="{4363F220-BDC9-413B-A3FC-D384D9F71AFF}" srcOrd="0" destOrd="0" presId="urn:microsoft.com/office/officeart/2005/8/layout/hProcess9"/>
    <dgm:cxn modelId="{038D8710-DAE3-440B-B895-7091E7AA61BC}" type="presOf" srcId="{2206F560-2D47-4E04-99AD-5F96A0398233}" destId="{E611DE92-3FB9-48AD-A22C-31C6D35F1DA4}" srcOrd="0" destOrd="0" presId="urn:microsoft.com/office/officeart/2005/8/layout/hProcess9"/>
    <dgm:cxn modelId="{E427026A-A52D-4920-809B-D294D28277BF}" type="presOf" srcId="{EDE53812-E8E0-4D16-8403-2399B8CE75CE}" destId="{2F99F0B4-0E20-4351-80D3-963AB4080C85}" srcOrd="0" destOrd="0" presId="urn:microsoft.com/office/officeart/2005/8/layout/hProcess9"/>
    <dgm:cxn modelId="{9D6C924C-5C11-42A0-A169-99D33A4A8C80}" srcId="{66112C01-16C4-4D3C-86AF-5ECDC678A555}" destId="{59E073B1-29F4-4AAF-A8E3-D5917E01C9C3}" srcOrd="1" destOrd="0" parTransId="{1E5CD039-FE42-4D0C-844C-9624BAEE1DAE}" sibTransId="{22E1E2BE-87F9-4B99-B725-43350DE9FBE9}"/>
    <dgm:cxn modelId="{B483F072-B63D-4B39-8414-92B2079F6DFF}" type="presOf" srcId="{AA80D340-D0BB-4B4A-AF0B-E9358BCE119A}" destId="{75250D83-2000-48C4-81FC-2694DD23E0B4}" srcOrd="0" destOrd="0" presId="urn:microsoft.com/office/officeart/2005/8/layout/hProcess9"/>
    <dgm:cxn modelId="{F6F3F079-5807-4A50-83F6-3B1C3A9D5D86}" type="presOf" srcId="{6E290219-D48C-4F0C-9B96-6384C253500B}" destId="{A48A60CF-75D6-447B-94E6-E0ED275A6841}" srcOrd="0" destOrd="0" presId="urn:microsoft.com/office/officeart/2005/8/layout/hProcess9"/>
    <dgm:cxn modelId="{4210FA7A-44A3-4618-BB65-4FEA7166DC0C}" type="presOf" srcId="{AE5C5F4F-E757-4429-ADF3-62C899D5FC61}" destId="{918A816B-46E0-4EEC-9D3C-B92291FBFB66}" srcOrd="0" destOrd="0" presId="urn:microsoft.com/office/officeart/2005/8/layout/hProcess9"/>
    <dgm:cxn modelId="{62712F80-0327-41D0-B077-318499EB9E3E}" type="presOf" srcId="{17F615BB-F3DB-47F7-9144-4FFFEE0D2FCE}" destId="{9FFDB6CE-E6C5-470D-AE17-F7A4D2AB2858}" srcOrd="0" destOrd="0" presId="urn:microsoft.com/office/officeart/2005/8/layout/hProcess9"/>
    <dgm:cxn modelId="{427AF582-78E7-41C3-9407-4BC6E091C150}" srcId="{66112C01-16C4-4D3C-86AF-5ECDC678A555}" destId="{05729501-A369-4422-A0BA-83E5C86D0AFC}" srcOrd="4" destOrd="0" parTransId="{E31DB0CE-2DD3-45CB-B93E-20A4EF4AF935}" sibTransId="{87BF2C8A-6E3A-40BF-AE59-FB4CD40E1124}"/>
    <dgm:cxn modelId="{B741F48F-991F-46B7-8EC9-9630D65D186B}" srcId="{66112C01-16C4-4D3C-86AF-5ECDC678A555}" destId="{6E290219-D48C-4F0C-9B96-6384C253500B}" srcOrd="2" destOrd="0" parTransId="{663D4A1F-B902-4387-AA74-88F7715FEC4E}" sibTransId="{862E11D2-0D45-4FFF-8BC9-D17AC4AB41A1}"/>
    <dgm:cxn modelId="{FD62A0AA-1543-4B0D-B440-220FA36FE757}" srcId="{66112C01-16C4-4D3C-86AF-5ECDC678A555}" destId="{EDE53812-E8E0-4D16-8403-2399B8CE75CE}" srcOrd="0" destOrd="0" parTransId="{F9182BAA-2DE6-4FC5-B5F6-63B42172DAEF}" sibTransId="{606D6D0B-451E-499D-895A-DB9C0F22EDCA}"/>
    <dgm:cxn modelId="{384612B9-0B0C-4C9D-899A-4AF1EFA1BC2F}" type="presOf" srcId="{59E073B1-29F4-4AAF-A8E3-D5917E01C9C3}" destId="{5896DC01-D850-4827-9FEC-85E044E7593B}" srcOrd="0" destOrd="0" presId="urn:microsoft.com/office/officeart/2005/8/layout/hProcess9"/>
    <dgm:cxn modelId="{434EB4C6-909E-4ACD-B9C9-E42D52899557}" srcId="{66112C01-16C4-4D3C-86AF-5ECDC678A555}" destId="{17F615BB-F3DB-47F7-9144-4FFFEE0D2FCE}" srcOrd="7" destOrd="0" parTransId="{2467C7A7-2C05-4AFC-93C1-31C8A5E0F1FD}" sibTransId="{47B2D7B1-B688-4E6A-9743-92283803EE24}"/>
    <dgm:cxn modelId="{6FDE15DC-84BA-4C43-B159-38D802A7140F}" type="presOf" srcId="{66112C01-16C4-4D3C-86AF-5ECDC678A555}" destId="{9D38ADCF-C793-4B2C-87B3-BD09F735B28B}" srcOrd="0" destOrd="0" presId="urn:microsoft.com/office/officeart/2005/8/layout/hProcess9"/>
    <dgm:cxn modelId="{C95137E2-919D-40E0-A817-6846963BC99C}" srcId="{66112C01-16C4-4D3C-86AF-5ECDC678A555}" destId="{2206F560-2D47-4E04-99AD-5F96A0398233}" srcOrd="6" destOrd="0" parTransId="{435EA90E-2075-4461-A3E9-72D80027A305}" sibTransId="{0FC172A8-1874-400D-8731-D3476F467203}"/>
    <dgm:cxn modelId="{9FA6D3EC-E677-43D8-81DD-B8A699987604}" srcId="{66112C01-16C4-4D3C-86AF-5ECDC678A555}" destId="{AA80D340-D0BB-4B4A-AF0B-E9358BCE119A}" srcOrd="3" destOrd="0" parTransId="{E106C88E-DFB6-4548-A029-21ADAF559591}" sibTransId="{AC9961FA-9AD5-4A08-9ACE-7D31AEE4CCF8}"/>
    <dgm:cxn modelId="{EE0BFB31-0071-45BA-9201-9BBC78C273B6}" type="presParOf" srcId="{9D38ADCF-C793-4B2C-87B3-BD09F735B28B}" destId="{93A740C9-951C-4F86-9EED-4755B753976D}" srcOrd="0" destOrd="0" presId="urn:microsoft.com/office/officeart/2005/8/layout/hProcess9"/>
    <dgm:cxn modelId="{895214E0-6DE8-4A30-AABA-A35BA1F8EA00}" type="presParOf" srcId="{9D38ADCF-C793-4B2C-87B3-BD09F735B28B}" destId="{1C08F8A9-371A-4E89-8EAA-300D6B34A800}" srcOrd="1" destOrd="0" presId="urn:microsoft.com/office/officeart/2005/8/layout/hProcess9"/>
    <dgm:cxn modelId="{96ECCBD6-71CA-4798-AE7C-A6B21F020D73}" type="presParOf" srcId="{1C08F8A9-371A-4E89-8EAA-300D6B34A800}" destId="{2F99F0B4-0E20-4351-80D3-963AB4080C85}" srcOrd="0" destOrd="0" presId="urn:microsoft.com/office/officeart/2005/8/layout/hProcess9"/>
    <dgm:cxn modelId="{C9642981-AB15-42C1-94B9-7DAEF042545E}" type="presParOf" srcId="{1C08F8A9-371A-4E89-8EAA-300D6B34A800}" destId="{253E780D-885E-49C7-B6E1-DDD43F6ED99B}" srcOrd="1" destOrd="0" presId="urn:microsoft.com/office/officeart/2005/8/layout/hProcess9"/>
    <dgm:cxn modelId="{F08C77E9-7460-4C91-A7E5-9DC86C17BE86}" type="presParOf" srcId="{1C08F8A9-371A-4E89-8EAA-300D6B34A800}" destId="{5896DC01-D850-4827-9FEC-85E044E7593B}" srcOrd="2" destOrd="0" presId="urn:microsoft.com/office/officeart/2005/8/layout/hProcess9"/>
    <dgm:cxn modelId="{A80993E2-314B-40CD-A381-A4144E19CC0A}" type="presParOf" srcId="{1C08F8A9-371A-4E89-8EAA-300D6B34A800}" destId="{E4FEB074-BFC9-4480-86C8-50D91675D4BF}" srcOrd="3" destOrd="0" presId="urn:microsoft.com/office/officeart/2005/8/layout/hProcess9"/>
    <dgm:cxn modelId="{71541837-A1F4-4357-92B5-3A308E93B36A}" type="presParOf" srcId="{1C08F8A9-371A-4E89-8EAA-300D6B34A800}" destId="{A48A60CF-75D6-447B-94E6-E0ED275A6841}" srcOrd="4" destOrd="0" presId="urn:microsoft.com/office/officeart/2005/8/layout/hProcess9"/>
    <dgm:cxn modelId="{EC22ECCB-FD60-4234-96C5-91BBF3D563F7}" type="presParOf" srcId="{1C08F8A9-371A-4E89-8EAA-300D6B34A800}" destId="{D474969B-24D9-4963-A654-18901C76507B}" srcOrd="5" destOrd="0" presId="urn:microsoft.com/office/officeart/2005/8/layout/hProcess9"/>
    <dgm:cxn modelId="{7CA2390E-1549-4ED4-9F71-A49CF870FD4A}" type="presParOf" srcId="{1C08F8A9-371A-4E89-8EAA-300D6B34A800}" destId="{75250D83-2000-48C4-81FC-2694DD23E0B4}" srcOrd="6" destOrd="0" presId="urn:microsoft.com/office/officeart/2005/8/layout/hProcess9"/>
    <dgm:cxn modelId="{6891886A-1967-48A6-B0BB-103087ECF7EA}" type="presParOf" srcId="{1C08F8A9-371A-4E89-8EAA-300D6B34A800}" destId="{A78FCD91-1BBF-4670-9026-6FEC211E17AD}" srcOrd="7" destOrd="0" presId="urn:microsoft.com/office/officeart/2005/8/layout/hProcess9"/>
    <dgm:cxn modelId="{7EB8B1E6-E8C9-4C8F-8DEF-6EDBDEE75F73}" type="presParOf" srcId="{1C08F8A9-371A-4E89-8EAA-300D6B34A800}" destId="{4363F220-BDC9-413B-A3FC-D384D9F71AFF}" srcOrd="8" destOrd="0" presId="urn:microsoft.com/office/officeart/2005/8/layout/hProcess9"/>
    <dgm:cxn modelId="{80980527-243A-4D96-B597-006677411A96}" type="presParOf" srcId="{1C08F8A9-371A-4E89-8EAA-300D6B34A800}" destId="{D39A2D1B-6A50-42E4-BE55-2AE4D6BCD86F}" srcOrd="9" destOrd="0" presId="urn:microsoft.com/office/officeart/2005/8/layout/hProcess9"/>
    <dgm:cxn modelId="{6D5FC4D4-FA5F-4FAF-98EC-244B45975CF2}" type="presParOf" srcId="{1C08F8A9-371A-4E89-8EAA-300D6B34A800}" destId="{918A816B-46E0-4EEC-9D3C-B92291FBFB66}" srcOrd="10" destOrd="0" presId="urn:microsoft.com/office/officeart/2005/8/layout/hProcess9"/>
    <dgm:cxn modelId="{8219110B-5165-4D6F-AC79-BD6BD6CAE83E}" type="presParOf" srcId="{1C08F8A9-371A-4E89-8EAA-300D6B34A800}" destId="{983131D8-1CE0-409B-9F9E-70D2AB231E77}" srcOrd="11" destOrd="0" presId="urn:microsoft.com/office/officeart/2005/8/layout/hProcess9"/>
    <dgm:cxn modelId="{E7AAC21E-F5FD-4BA2-97B1-7A115D391143}" type="presParOf" srcId="{1C08F8A9-371A-4E89-8EAA-300D6B34A800}" destId="{E611DE92-3FB9-48AD-A22C-31C6D35F1DA4}" srcOrd="12" destOrd="0" presId="urn:microsoft.com/office/officeart/2005/8/layout/hProcess9"/>
    <dgm:cxn modelId="{1F99368D-0CAA-47E2-A03C-9C1013EEEEF3}" type="presParOf" srcId="{1C08F8A9-371A-4E89-8EAA-300D6B34A800}" destId="{EC2F08B5-8A26-44D1-B4AB-75A62C1ACE7B}" srcOrd="13" destOrd="0" presId="urn:microsoft.com/office/officeart/2005/8/layout/hProcess9"/>
    <dgm:cxn modelId="{43BD4CAF-F01E-4F9A-88F9-A97D65D2668C}" type="presParOf" srcId="{1C08F8A9-371A-4E89-8EAA-300D6B34A800}" destId="{9FFDB6CE-E6C5-470D-AE17-F7A4D2AB2858}" srcOrd="14" destOrd="0" presId="urn:microsoft.com/office/officeart/2005/8/layout/hProcess9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A740C9-951C-4F86-9EED-4755B753976D}">
      <dsp:nvSpPr>
        <dsp:cNvPr id="0" name=""/>
        <dsp:cNvSpPr/>
      </dsp:nvSpPr>
      <dsp:spPr>
        <a:xfrm>
          <a:off x="609599" y="0"/>
          <a:ext cx="6908800" cy="54186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99F0B4-0E20-4351-80D3-963AB4080C85}">
      <dsp:nvSpPr>
        <dsp:cNvPr id="0" name=""/>
        <dsp:cNvSpPr/>
      </dsp:nvSpPr>
      <dsp:spPr>
        <a:xfrm>
          <a:off x="322" y="1625600"/>
          <a:ext cx="973335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Pick request email arrives</a:t>
          </a:r>
        </a:p>
      </dsp:txBody>
      <dsp:txXfrm>
        <a:off x="47836" y="1673114"/>
        <a:ext cx="878307" cy="2072438"/>
      </dsp:txXfrm>
    </dsp:sp>
    <dsp:sp modelId="{5896DC01-D850-4827-9FEC-85E044E7593B}">
      <dsp:nvSpPr>
        <dsp:cNvPr id="0" name=""/>
        <dsp:cNvSpPr/>
      </dsp:nvSpPr>
      <dsp:spPr>
        <a:xfrm>
          <a:off x="1022325" y="1625600"/>
          <a:ext cx="973335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Warehouse team automatically notified of request</a:t>
          </a:r>
        </a:p>
      </dsp:txBody>
      <dsp:txXfrm>
        <a:off x="1069839" y="1673114"/>
        <a:ext cx="878307" cy="2072438"/>
      </dsp:txXfrm>
    </dsp:sp>
    <dsp:sp modelId="{A48A60CF-75D6-447B-94E6-E0ED275A6841}">
      <dsp:nvSpPr>
        <dsp:cNvPr id="0" name=""/>
        <dsp:cNvSpPr/>
      </dsp:nvSpPr>
      <dsp:spPr>
        <a:xfrm>
          <a:off x="2044327" y="1625600"/>
          <a:ext cx="973335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A new record is automatically generated on SharePoint list</a:t>
          </a:r>
        </a:p>
      </dsp:txBody>
      <dsp:txXfrm>
        <a:off x="2091841" y="1673114"/>
        <a:ext cx="878307" cy="2072438"/>
      </dsp:txXfrm>
    </dsp:sp>
    <dsp:sp modelId="{75250D83-2000-48C4-81FC-2694DD23E0B4}">
      <dsp:nvSpPr>
        <dsp:cNvPr id="0" name=""/>
        <dsp:cNvSpPr/>
      </dsp:nvSpPr>
      <dsp:spPr>
        <a:xfrm>
          <a:off x="3066330" y="1625600"/>
          <a:ext cx="973335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Warehouse Manager assigns Picker</a:t>
          </a:r>
        </a:p>
      </dsp:txBody>
      <dsp:txXfrm>
        <a:off x="3113844" y="1673114"/>
        <a:ext cx="878307" cy="2072438"/>
      </dsp:txXfrm>
    </dsp:sp>
    <dsp:sp modelId="{4363F220-BDC9-413B-A3FC-D384D9F71AFF}">
      <dsp:nvSpPr>
        <dsp:cNvPr id="0" name=""/>
        <dsp:cNvSpPr/>
      </dsp:nvSpPr>
      <dsp:spPr>
        <a:xfrm>
          <a:off x="4088333" y="1625600"/>
          <a:ext cx="973335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Picker carries out task and updates MS Form for submission</a:t>
          </a:r>
        </a:p>
      </dsp:txBody>
      <dsp:txXfrm>
        <a:off x="4135847" y="1673114"/>
        <a:ext cx="878307" cy="2072438"/>
      </dsp:txXfrm>
    </dsp:sp>
    <dsp:sp modelId="{918A816B-46E0-4EEC-9D3C-B92291FBFB66}">
      <dsp:nvSpPr>
        <dsp:cNvPr id="0" name=""/>
        <dsp:cNvSpPr/>
      </dsp:nvSpPr>
      <dsp:spPr>
        <a:xfrm>
          <a:off x="5110336" y="1625600"/>
          <a:ext cx="973335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SharePoint list updates with completion status or advises of any issues</a:t>
          </a:r>
        </a:p>
      </dsp:txBody>
      <dsp:txXfrm>
        <a:off x="5157850" y="1673114"/>
        <a:ext cx="878307" cy="2072438"/>
      </dsp:txXfrm>
    </dsp:sp>
    <dsp:sp modelId="{E611DE92-3FB9-48AD-A22C-31C6D35F1DA4}">
      <dsp:nvSpPr>
        <dsp:cNvPr id="0" name=""/>
        <dsp:cNvSpPr/>
      </dsp:nvSpPr>
      <dsp:spPr>
        <a:xfrm>
          <a:off x="6132338" y="1625600"/>
          <a:ext cx="973335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Delivery Drive assigned, completes MS Form stating if delivery was successful or not</a:t>
          </a:r>
        </a:p>
      </dsp:txBody>
      <dsp:txXfrm>
        <a:off x="6179852" y="1673114"/>
        <a:ext cx="878307" cy="2072438"/>
      </dsp:txXfrm>
    </dsp:sp>
    <dsp:sp modelId="{9FFDB6CE-E6C5-470D-AE17-F7A4D2AB2858}">
      <dsp:nvSpPr>
        <dsp:cNvPr id="0" name=""/>
        <dsp:cNvSpPr/>
      </dsp:nvSpPr>
      <dsp:spPr>
        <a:xfrm>
          <a:off x="7154341" y="1625600"/>
          <a:ext cx="973335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SharePoint list automatically updates with completed/failed status plus any relevant notes added by Driver</a:t>
          </a:r>
        </a:p>
      </dsp:txBody>
      <dsp:txXfrm>
        <a:off x="7201855" y="1673114"/>
        <a:ext cx="878307" cy="20724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A5DD-C2F0-9542-C28A-75B7D713EB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B405D5-62B3-94E0-B595-F084BBA239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69B1-D029-58C4-D786-8B46A10B9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3CF4-635D-4048-8B3D-E9A37E278500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843C6-EDEA-4C0A-A3D8-9D1AB0119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9B818-2655-D6A5-4202-78E178804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0C070-043E-4F42-AC0F-A75B02C1B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2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EFF98-29A6-EB23-FB87-07E575946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76E91-6248-1A1B-B98A-F96994555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A4828-BE89-A689-C7C3-B6192F11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3CF4-635D-4048-8B3D-E9A37E278500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17446-89CA-8FA3-0119-A92BDA12E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FBC4E-E633-3566-6089-03DB35271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0C070-043E-4F42-AC0F-A75B02C1B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626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F3D0A-6CE4-DCE0-3CD9-DE8F852D0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5522D-3963-85CC-CAB5-90DE3C774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73F86-FBAC-A50A-CE19-645F9EB49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3CF4-635D-4048-8B3D-E9A37E278500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4BAB7-111A-7C73-EA34-03F6C47AA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462B9-0FA2-3A9D-2A01-67BC65B1F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0C070-043E-4F42-AC0F-A75B02C1B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952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B191C-7B5C-CC9E-2AB8-4B55EF06D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B1D2A-609E-DB92-7444-ACA064AC24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FC7442-F972-AC9B-1D54-0FD296094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EFF207-F563-A899-7055-5CDAC1D71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3CF4-635D-4048-8B3D-E9A37E278500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97189D-F9C7-66A1-220B-777D0DA9B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7D69C1-04C2-4B89-A19B-2532E32B3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0C070-043E-4F42-AC0F-A75B02C1B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385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464B7-6346-5E10-9859-37D9D93F3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0E9837-4383-EBEC-5A60-EE3CECA9F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FCB3D-4FA2-8186-D1F2-B798227EB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DCCF5-D1C0-7578-6C15-1A97AB0B25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568A1C-F764-3B8E-8E7A-B7055072C3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32832F-0B23-10FD-78F8-0AA57A0C1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3CF4-635D-4048-8B3D-E9A37E278500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5588E4-3090-83AE-6ED2-F9C6A6F65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F08E3F-EAB8-1CB4-0B7F-F7810C17E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0C070-043E-4F42-AC0F-A75B02C1B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507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6194C-6F58-F3FB-5BF9-239BABF76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3E7194-1F45-3BD8-ECAB-C211921D2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3CF4-635D-4048-8B3D-E9A37E278500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AF1319-CF72-E134-5371-95D57082D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1CF6DE-5FB4-108E-0BAC-A2D807F23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0C070-043E-4F42-AC0F-A75B02C1B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623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A6EF92-93DD-6114-0F90-D453331AA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3CF4-635D-4048-8B3D-E9A37E278500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0ABC7-C8ED-73A1-745D-0537F8DDF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E66504-52A4-7EBA-7A23-D339FE375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0C070-043E-4F42-AC0F-A75B02C1B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349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59E25-8A7E-F9A5-AAEB-BFEB13940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E03B1-CD30-2FBF-91F1-B4E533E5C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9BDE2-794B-E8CF-764B-44134A8792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8F89AB-45C1-86EA-E8F2-16FE2F95E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3CF4-635D-4048-8B3D-E9A37E278500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5BE9C-C80B-004E-B74D-C05F74C96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581589-04E5-C85C-3FDA-B891C12B9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0C070-043E-4F42-AC0F-A75B02C1B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484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EDF1D-AE38-C248-82CD-7EAD6DA31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EB7FD0-2E76-DCE4-051C-F214320A8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D705AC-F28A-639C-959F-92496A64AA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B3847-B378-55F4-C36E-3AF74F491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3CF4-635D-4048-8B3D-E9A37E278500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CF3F14-7A95-C5C9-FB9E-35E0BA48F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30B029-A552-6863-057D-E2F0FA430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0C070-043E-4F42-AC0F-A75B02C1B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367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E42E3-DF1E-22E8-650B-1AAF83E0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4406E4-B5B3-2244-0FAE-E6D80501AB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96160-CA33-2F8D-899B-CB6B43617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3CF4-635D-4048-8B3D-E9A37E278500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9C260-B290-A78F-F2AE-FCC0937B8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0BC39-3FFF-5A1A-E75D-36ACDEE5D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0C070-043E-4F42-AC0F-A75B02C1B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183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F1CCA9-9BF7-5AFC-8A1F-05DE025E27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91C526-03B3-F912-1880-7C18164559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7C0B7-1A7E-FE81-2CD3-FC8FFA485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C3CF4-635D-4048-8B3D-E9A37E278500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79E58-279B-C36D-AF9D-728C9D146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5614A-CA1F-41F1-DF32-907371ED8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0C070-043E-4F42-AC0F-A75B02C1B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262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8BDF30-2098-A9A8-BD9B-12906D598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7D63EE-B926-C06F-7C8E-9BEB801BF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9D41E-491C-6C28-1193-A9729C4FF6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9C3CF4-635D-4048-8B3D-E9A37E278500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398DA-FF5A-F64A-6482-C8ADF0CA1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4E3D9-CCAD-143B-BED6-E2C0F7F3F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B0C070-043E-4F42-AC0F-A75B02C1B1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458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37F5D-5227-522A-1333-66CA852423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highlight>
                  <a:srgbClr val="FFFF00"/>
                </a:highlight>
              </a:rPr>
              <a:t>Warehouse Picking Creation </a:t>
            </a:r>
            <a:br>
              <a:rPr lang="en-GB" dirty="0"/>
            </a:br>
            <a:r>
              <a:rPr lang="en-GB" dirty="0"/>
              <a:t>Warehouse Picking Activity</a:t>
            </a:r>
            <a:br>
              <a:rPr lang="en-GB" dirty="0"/>
            </a:br>
            <a:r>
              <a:rPr lang="en-GB" dirty="0"/>
              <a:t>Delivery Confirmation</a:t>
            </a:r>
          </a:p>
        </p:txBody>
      </p:sp>
    </p:spTree>
    <p:extLst>
      <p:ext uri="{BB962C8B-B14F-4D97-AF65-F5344CB8AC3E}">
        <p14:creationId xmlns:p14="http://schemas.microsoft.com/office/powerpoint/2010/main" val="75372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744A0-DDA8-F2B0-7127-80C4680C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6902DFC-B0BA-B446-5C2B-CCD1F9785002}"/>
              </a:ext>
            </a:extLst>
          </p:cNvPr>
          <p:cNvSpPr txBox="1"/>
          <p:nvPr/>
        </p:nvSpPr>
        <p:spPr>
          <a:xfrm>
            <a:off x="570738" y="751344"/>
            <a:ext cx="60944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400" b="1" i="0" dirty="0">
                <a:effectLst/>
                <a:latin typeface="+mn-lt"/>
              </a:rPr>
              <a:t>The Problem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400" b="0" i="0" dirty="0">
                <a:effectLst/>
                <a:latin typeface="+mn-lt"/>
              </a:rPr>
              <a:t>Warehouse and delivery processes can rely heavily on </a:t>
            </a:r>
            <a:r>
              <a:rPr lang="en-GB" sz="1400" b="1" i="0" dirty="0">
                <a:effectLst/>
                <a:latin typeface="+mn-lt"/>
              </a:rPr>
              <a:t>emails, manual paperwork and people remembering to update others</a:t>
            </a:r>
            <a:r>
              <a:rPr lang="en-GB" sz="1400" b="0" i="0" dirty="0">
                <a:effectLst/>
                <a:latin typeface="+mn-lt"/>
              </a:rPr>
              <a:t>, which can lead to: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+mn-lt"/>
              </a:rPr>
              <a:t>Time wasted creating and communicating warehouse pick requests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+mn-lt"/>
              </a:rPr>
              <a:t>Information being manually entered or re-entered at different stages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+mn-lt"/>
              </a:rPr>
              <a:t>Pick requests being missed, delayed or containing incorrect information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+mn-lt"/>
              </a:rPr>
              <a:t>Limited visibility of where an order is within the warehouse process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+mn-lt"/>
              </a:rPr>
              <a:t>Difficulty tracking whether goods have been picked, dispatched or delivered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+mn-lt"/>
              </a:rPr>
              <a:t>Delivery confirmation not being consistently captured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+mn-lt"/>
              </a:rPr>
              <a:t>Staff spending time chasing colleagues for updates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0" i="0" dirty="0">
                <a:effectLst/>
                <a:latin typeface="+mn-lt"/>
              </a:rPr>
              <a:t>Increased risk of human error and inconsistent processes</a:t>
            </a:r>
            <a:endParaRPr lang="en-GB" sz="1400" b="0" i="0" dirty="0">
              <a:effectLst/>
              <a:latin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D14A78-9E5E-E5D2-778E-F01CFC3D138D}"/>
              </a:ext>
            </a:extLst>
          </p:cNvPr>
          <p:cNvSpPr txBox="1"/>
          <p:nvPr/>
        </p:nvSpPr>
        <p:spPr>
          <a:xfrm>
            <a:off x="6096000" y="3156855"/>
            <a:ext cx="609447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600" b="1" i="0" dirty="0">
                <a:effectLst/>
                <a:latin typeface="+mn-lt"/>
              </a:rPr>
              <a:t>The Solution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600" b="0" i="0" dirty="0">
                <a:effectLst/>
                <a:latin typeface="+mn-lt"/>
              </a:rPr>
              <a:t>A </a:t>
            </a:r>
            <a:r>
              <a:rPr lang="en-GB" sz="1600" b="1" i="0" dirty="0">
                <a:effectLst/>
                <a:latin typeface="+mn-lt"/>
              </a:rPr>
              <a:t>Microsoft 365 automated warehouse workflow</a:t>
            </a:r>
            <a:r>
              <a:rPr lang="en-GB" sz="1600" b="0" i="0" dirty="0">
                <a:effectLst/>
                <a:latin typeface="+mn-lt"/>
              </a:rPr>
              <a:t> that manages the process from pick creation through warehouse activity to delivery confirmation.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600" b="0" i="0" dirty="0">
                <a:effectLst/>
                <a:latin typeface="+mn-lt"/>
              </a:rPr>
              <a:t>Using </a:t>
            </a:r>
            <a:r>
              <a:rPr lang="en-GB" sz="1600" b="1" i="0" dirty="0">
                <a:effectLst/>
                <a:latin typeface="+mn-lt"/>
              </a:rPr>
              <a:t>Microsoft Forms, Outlook, Power Automate and SharePoint Lists</a:t>
            </a:r>
            <a:r>
              <a:rPr lang="en-GB" sz="1600" b="0" i="0" dirty="0">
                <a:effectLst/>
                <a:latin typeface="+mn-lt"/>
              </a:rPr>
              <a:t>, information is captured in a structured way and passed through each stage of the process.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600" b="0" i="0" dirty="0">
                <a:effectLst/>
                <a:latin typeface="+mn-lt"/>
              </a:rPr>
              <a:t>This provides a </a:t>
            </a:r>
            <a:r>
              <a:rPr lang="en-GB" sz="1600" b="1" i="0" dirty="0">
                <a:effectLst/>
                <a:latin typeface="+mn-lt"/>
              </a:rPr>
              <a:t>central record of the order and its progress</a:t>
            </a:r>
            <a:r>
              <a:rPr lang="en-GB" sz="1600" b="0" i="0" dirty="0">
                <a:effectLst/>
                <a:latin typeface="+mn-lt"/>
              </a:rPr>
              <a:t>, while automation handles appropriate notifications and updates as the order moves from: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600" b="1" i="0" dirty="0">
                <a:effectLst/>
                <a:latin typeface="+mn-lt"/>
              </a:rPr>
              <a:t>Pick Request → Warehouse Activity → Dispatch → Delivery Confirmation</a:t>
            </a:r>
            <a:endParaRPr lang="en-GB" sz="16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779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9E3D8-9451-EDF9-6E51-49F034EEE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D8D391-53A6-3082-9D41-1A33EDE1B573}"/>
              </a:ext>
            </a:extLst>
          </p:cNvPr>
          <p:cNvSpPr txBox="1"/>
          <p:nvPr/>
        </p:nvSpPr>
        <p:spPr>
          <a:xfrm>
            <a:off x="2939034" y="565213"/>
            <a:ext cx="6094476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200" b="1" i="0" dirty="0">
                <a:effectLst/>
                <a:latin typeface="+mn-lt"/>
              </a:rPr>
              <a:t>Key Benefits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200" b="1" i="0" dirty="0">
                <a:effectLst/>
                <a:latin typeface="+mn-lt"/>
              </a:rPr>
              <a:t>⏱ Saves Time</a:t>
            </a:r>
            <a:br>
              <a:rPr lang="en-GB" sz="1200" b="0" i="0" dirty="0">
                <a:effectLst/>
                <a:latin typeface="+mn-lt"/>
              </a:rPr>
            </a:br>
            <a:r>
              <a:rPr lang="en-GB" sz="1200" b="0" i="0" dirty="0">
                <a:effectLst/>
                <a:latin typeface="+mn-lt"/>
              </a:rPr>
              <a:t>Reduces manual administration, repetitive data entry and internal chasing.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200" b="1" i="0" dirty="0">
                <a:effectLst/>
                <a:latin typeface="+mn-lt"/>
              </a:rPr>
              <a:t>✓ Reduces Human Error</a:t>
            </a:r>
            <a:br>
              <a:rPr lang="en-GB" sz="1200" b="0" i="0" dirty="0">
                <a:effectLst/>
                <a:latin typeface="+mn-lt"/>
              </a:rPr>
            </a:br>
            <a:r>
              <a:rPr lang="en-GB" sz="1200" b="0" i="0" dirty="0">
                <a:effectLst/>
                <a:latin typeface="+mn-lt"/>
              </a:rPr>
              <a:t>Structured data capture and automated processing reduce reliance on information being manually copied between systems or emails.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200" b="1" i="0" dirty="0">
                <a:effectLst/>
                <a:latin typeface="+mn-lt"/>
              </a:rPr>
              <a:t>👁 Improves Visibility</a:t>
            </a:r>
            <a:br>
              <a:rPr lang="en-GB" sz="1200" b="0" i="0" dirty="0">
                <a:effectLst/>
                <a:latin typeface="+mn-lt"/>
              </a:rPr>
            </a:br>
            <a:r>
              <a:rPr lang="en-GB" sz="1200" b="0" i="0" dirty="0">
                <a:effectLst/>
                <a:latin typeface="+mn-lt"/>
              </a:rPr>
              <a:t>Provides a central SharePoint record so the business can see the status and progress of warehouse activity.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200" b="1" i="0" dirty="0">
                <a:effectLst/>
                <a:latin typeface="+mn-lt"/>
              </a:rPr>
              <a:t>📦 Creates a Consistent Process</a:t>
            </a:r>
            <a:br>
              <a:rPr lang="en-GB" sz="1200" b="0" i="0" dirty="0">
                <a:effectLst/>
                <a:latin typeface="+mn-lt"/>
              </a:rPr>
            </a:br>
            <a:r>
              <a:rPr lang="en-GB" sz="1200" b="0" i="0" dirty="0">
                <a:effectLst/>
                <a:latin typeface="+mn-lt"/>
              </a:rPr>
              <a:t>Every warehouse request follows the same defined workflow rather than depending on individual working practices.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200" b="1" i="0" dirty="0">
                <a:effectLst/>
                <a:latin typeface="+mn-lt"/>
              </a:rPr>
              <a:t>🔔 Improves Communication</a:t>
            </a:r>
            <a:br>
              <a:rPr lang="en-GB" sz="1200" b="0" i="0" dirty="0">
                <a:effectLst/>
                <a:latin typeface="+mn-lt"/>
              </a:rPr>
            </a:br>
            <a:r>
              <a:rPr lang="en-GB" sz="1200" b="0" i="0" dirty="0">
                <a:effectLst/>
                <a:latin typeface="+mn-lt"/>
              </a:rPr>
              <a:t>Automated notifications keep the appropriate people informed as the order progresses.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200" b="1" i="0" dirty="0">
                <a:effectLst/>
                <a:latin typeface="+mn-lt"/>
              </a:rPr>
              <a:t>🚚 Closes the Loop on Delivery</a:t>
            </a:r>
            <a:br>
              <a:rPr lang="en-GB" sz="1200" b="0" i="0" dirty="0">
                <a:effectLst/>
                <a:latin typeface="+mn-lt"/>
              </a:rPr>
            </a:br>
            <a:r>
              <a:rPr lang="en-GB" sz="1200" b="0" i="0" dirty="0" err="1">
                <a:effectLst/>
                <a:latin typeface="+mn-lt"/>
              </a:rPr>
              <a:t>Delivery</a:t>
            </a:r>
            <a:r>
              <a:rPr lang="en-GB" sz="1200" b="0" i="0" dirty="0">
                <a:effectLst/>
                <a:latin typeface="+mn-lt"/>
              </a:rPr>
              <a:t> confirmation becomes part of the process rather than an isolated final step.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200" b="1" i="0" dirty="0">
                <a:effectLst/>
                <a:latin typeface="+mn-lt"/>
              </a:rPr>
              <a:t>📊 Creates an Audit Trail</a:t>
            </a:r>
            <a:br>
              <a:rPr lang="en-GB" sz="1200" b="0" i="0" dirty="0">
                <a:effectLst/>
                <a:latin typeface="+mn-lt"/>
              </a:rPr>
            </a:br>
            <a:r>
              <a:rPr lang="en-GB" sz="1200" b="0" i="0" dirty="0">
                <a:effectLst/>
                <a:latin typeface="+mn-lt"/>
              </a:rPr>
              <a:t>Key warehouse and delivery activity can be recorded against the transaction, providing greater traceability.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200" b="1" i="0" dirty="0">
                <a:effectLst/>
                <a:latin typeface="+mn-lt"/>
              </a:rPr>
              <a:t>💷 Makes Better Use of Microsoft 365</a:t>
            </a:r>
            <a:br>
              <a:rPr lang="en-GB" sz="1200" b="0" i="0" dirty="0">
                <a:effectLst/>
                <a:latin typeface="+mn-lt"/>
              </a:rPr>
            </a:br>
            <a:r>
              <a:rPr lang="en-GB" sz="1200" b="0" i="0" dirty="0">
                <a:effectLst/>
                <a:latin typeface="+mn-lt"/>
              </a:rPr>
              <a:t>For businesses already using Microsoft 365, the solution builds on familiar tools such as Outlook, Forms, SharePoint and Power Automate rather than introducing another standalone workflow application.</a:t>
            </a:r>
            <a:endParaRPr lang="en-GB" sz="12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861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E8F79-556C-63CF-56F5-DD3BDBEC7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1B799F-1ADB-4308-DB78-43AC4BFADE88}"/>
              </a:ext>
            </a:extLst>
          </p:cNvPr>
          <p:cNvSpPr txBox="1"/>
          <p:nvPr/>
        </p:nvSpPr>
        <p:spPr>
          <a:xfrm>
            <a:off x="941832" y="356616"/>
            <a:ext cx="4471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Workflow diagram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9C3751D-2611-00B0-81F8-6DB3777A84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925684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20762A5-372C-7BF9-B51F-9476712144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8648" y="5093605"/>
            <a:ext cx="982061" cy="7266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6BEFA3-8656-BF4A-6865-D0E472F967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40709" y="5093605"/>
            <a:ext cx="622395" cy="8144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E98087-F8C3-5131-6E29-1ECD851568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03150" y="5077814"/>
            <a:ext cx="762397" cy="8460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898D88-684E-CAF4-9233-1C9B30E1CB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2010" y="5146014"/>
            <a:ext cx="719390" cy="6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143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0554B-7BC0-97A3-12B6-EE9DDE9D5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Pick Request / Creation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3A8088-FF08-4AA3-0B8F-30C10B20F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419" y="3429000"/>
            <a:ext cx="8706297" cy="30545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0A6600-2F56-2006-53FF-CB5AA508B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37" y="1450392"/>
            <a:ext cx="8687246" cy="2914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35883B8-2B17-E869-7121-945761398877}"/>
              </a:ext>
            </a:extLst>
          </p:cNvPr>
          <p:cNvSpPr txBox="1"/>
          <p:nvPr/>
        </p:nvSpPr>
        <p:spPr>
          <a:xfrm>
            <a:off x="301752" y="4383480"/>
            <a:ext cx="22219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 – Pick request email received</a:t>
            </a:r>
          </a:p>
          <a:p>
            <a:r>
              <a:rPr lang="en-GB" dirty="0"/>
              <a:t>2 – generate automated notification to warehouse team</a:t>
            </a:r>
          </a:p>
          <a:p>
            <a:r>
              <a:rPr lang="en-GB" dirty="0"/>
              <a:t>3 – initiates new record on SP List</a:t>
            </a:r>
          </a:p>
        </p:txBody>
      </p:sp>
    </p:spTree>
    <p:extLst>
      <p:ext uri="{BB962C8B-B14F-4D97-AF65-F5344CB8AC3E}">
        <p14:creationId xmlns:p14="http://schemas.microsoft.com/office/powerpoint/2010/main" val="3344388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D770C-C0CE-80C1-7827-160998B26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FC120-8B4E-8D3E-5362-AB7E90F3E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Pick Request / Creation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D2F642-B0D1-1E11-0A82-6FF4C8DD1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535" y="2063680"/>
            <a:ext cx="10312930" cy="273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39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E5C2E-9F18-3B80-A60F-C25F3A075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67D12-6744-E0C4-1932-A25E660851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Warehouse Picking Creation </a:t>
            </a:r>
            <a:br>
              <a:rPr lang="en-GB" dirty="0"/>
            </a:br>
            <a:r>
              <a:rPr lang="en-GB" dirty="0">
                <a:highlight>
                  <a:srgbClr val="FFFF00"/>
                </a:highlight>
              </a:rPr>
              <a:t>Warehouse Picking Activity</a:t>
            </a:r>
            <a:br>
              <a:rPr lang="en-GB" dirty="0"/>
            </a:br>
            <a:r>
              <a:rPr lang="en-GB" dirty="0"/>
              <a:t>Delivery Confirmation</a:t>
            </a:r>
          </a:p>
        </p:txBody>
      </p:sp>
    </p:spTree>
    <p:extLst>
      <p:ext uri="{BB962C8B-B14F-4D97-AF65-F5344CB8AC3E}">
        <p14:creationId xmlns:p14="http://schemas.microsoft.com/office/powerpoint/2010/main" val="3432449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7D8F9-5663-CCB3-D650-F4095FFCF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4D75E-7179-D23D-2C63-76F946CEC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Warehouse Pick Activity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223E9D-46A8-8E1E-DC7C-DA64AD486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202" y="1250930"/>
            <a:ext cx="4215482" cy="33981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126AF1-116C-8FFA-F68F-16D678230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202" y="4649124"/>
            <a:ext cx="4193138" cy="339819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E2AD80-BD33-F365-53E5-C525BD2D0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9686" y="2178066"/>
            <a:ext cx="4205273" cy="294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62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B0451-9A65-8EA4-E8DD-F9B4CCE3D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28A80-58AD-F574-21BC-3DFE61400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Warehouse Pick Activity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03CFA2-E4BC-DA2C-F984-4B65B9C85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84" y="1914447"/>
            <a:ext cx="10351032" cy="302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335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8BA66-CBAE-79AB-175A-C206F1EDE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2C56C-23DB-883B-F6E9-A2E96DE126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Warehouse Picking Creation </a:t>
            </a:r>
            <a:br>
              <a:rPr lang="en-GB" dirty="0"/>
            </a:br>
            <a:r>
              <a:rPr lang="en-GB" dirty="0"/>
              <a:t>Warehouse Picking Activity</a:t>
            </a:r>
            <a:br>
              <a:rPr lang="en-GB" dirty="0"/>
            </a:br>
            <a:r>
              <a:rPr lang="en-GB" dirty="0">
                <a:highlight>
                  <a:srgbClr val="FFFF00"/>
                </a:highlight>
              </a:rPr>
              <a:t>Delivery Confirmation</a:t>
            </a:r>
          </a:p>
        </p:txBody>
      </p:sp>
    </p:spTree>
    <p:extLst>
      <p:ext uri="{BB962C8B-B14F-4D97-AF65-F5344CB8AC3E}">
        <p14:creationId xmlns:p14="http://schemas.microsoft.com/office/powerpoint/2010/main" val="765850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BA66-5B8C-A5F9-65DD-534F031A3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E7F4D-5421-3C52-6F07-4660870B1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Delivery Confirmation Form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41E2EE-A139-39C2-25D9-85B7AD552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98634"/>
            <a:ext cx="5048685" cy="36607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47A3CC-4477-5626-6F39-9E6A233F2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831" y="1598634"/>
            <a:ext cx="5053023" cy="288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0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22199-59EA-A0BC-1120-735BB1C5A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26F8-A244-E9BF-050A-DFD07D415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Delivery Confirmation List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AF95F2-E849-5B40-599A-D81058ACA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3" y="1517738"/>
            <a:ext cx="12058933" cy="382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539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D5D45-5A3B-FF1C-B28F-1D616D5EE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19C42-E8B7-23C3-71F7-91DF27E75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Workflow 1 – Pick Creation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DC5567-9B53-3CF2-B8FA-E23A0B62C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683" y="1449042"/>
            <a:ext cx="1606633" cy="4591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996D29-F52D-2A0A-91E8-F9913E06B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960318"/>
            <a:ext cx="3791145" cy="67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899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92B0D-47AD-B985-8B62-1546AC4C9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69165-8323-BF1C-31A0-5D6C111AC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Workflow 2 – Warehouse Activity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258041-7DA3-A697-DE77-BCC79E882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766" y="1991976"/>
            <a:ext cx="2292468" cy="42674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46E1A8-F786-C6D9-47F2-AE1D1B12F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848" y="2274648"/>
            <a:ext cx="3416476" cy="50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09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703F3-C3C0-DC23-15CF-851CA2F67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D2405-AF94-0EF8-D834-F170DB186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Workflow 3 – Delivery Confirmation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5DBFCA-370E-743C-9531-3AA2DD6D5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205" y="2158985"/>
            <a:ext cx="3149762" cy="5588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8EC00E-9E30-A08E-B423-27821843C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600" y="1548363"/>
            <a:ext cx="2914800" cy="506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90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</TotalTime>
  <Words>526</Words>
  <Application>Microsoft Office PowerPoint</Application>
  <PresentationFormat>Widescreen</PresentationFormat>
  <Paragraphs>48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Segoe UI</vt:lpstr>
      <vt:lpstr>Office Theme</vt:lpstr>
      <vt:lpstr>Warehouse Picking Creation  Warehouse Picking Activity Delivery Confirmation</vt:lpstr>
      <vt:lpstr>PowerPoint Presentation</vt:lpstr>
      <vt:lpstr>PowerPoint Presentation</vt:lpstr>
      <vt:lpstr>PowerPoint Presentation</vt:lpstr>
      <vt:lpstr>Pick Request / Creation</vt:lpstr>
      <vt:lpstr>Pick Request / Creation</vt:lpstr>
      <vt:lpstr>Warehouse Picking Creation  Warehouse Picking Activity Delivery Confirmation</vt:lpstr>
      <vt:lpstr>Warehouse Pick Activity</vt:lpstr>
      <vt:lpstr>Warehouse Pick Activity</vt:lpstr>
      <vt:lpstr>Warehouse Picking Creation  Warehouse Picking Activity Delivery Confirmation</vt:lpstr>
      <vt:lpstr>Delivery Confirmation Form</vt:lpstr>
      <vt:lpstr>Delivery Confirmation List </vt:lpstr>
      <vt:lpstr>Workflow 1 – Pick Creation</vt:lpstr>
      <vt:lpstr>Workflow 2 – Warehouse Activity</vt:lpstr>
      <vt:lpstr>Workflow 3 – Delivery Confirmation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 Browning</dc:creator>
  <cp:lastModifiedBy>Tim Browning</cp:lastModifiedBy>
  <cp:revision>1</cp:revision>
  <dcterms:created xsi:type="dcterms:W3CDTF">2026-09-03T17:25:32Z</dcterms:created>
  <dcterms:modified xsi:type="dcterms:W3CDTF">2026-09-22T10:13:17Z</dcterms:modified>
</cp:coreProperties>
</file>