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060AB-0056-4C90-B5F7-E09CA82F3674}" v="16" dt="2026-09-22T08:44:16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3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Browning" userId="d2d50d5acda45259" providerId="LiveId" clId="{0951E50A-23FB-4744-A633-38569F574651}"/>
    <pc:docChg chg="undo custSel addSld delSld modSld">
      <pc:chgData name="Tim Browning" userId="d2d50d5acda45259" providerId="LiveId" clId="{0951E50A-23FB-4744-A633-38569F574651}" dt="2026-09-22T09:30:32.272" v="781" actId="22"/>
      <pc:docMkLst>
        <pc:docMk/>
      </pc:docMkLst>
      <pc:sldChg chg="delSp mod">
        <pc:chgData name="Tim Browning" userId="d2d50d5acda45259" providerId="LiveId" clId="{0951E50A-23FB-4744-A633-38569F574651}" dt="2026-09-22T08:39:21.938" v="650" actId="21"/>
        <pc:sldMkLst>
          <pc:docMk/>
          <pc:sldMk cId="4204191874" sldId="256"/>
        </pc:sldMkLst>
        <pc:spChg chg="del">
          <ac:chgData name="Tim Browning" userId="d2d50d5acda45259" providerId="LiveId" clId="{0951E50A-23FB-4744-A633-38569F574651}" dt="2026-09-22T08:39:21.938" v="650" actId="21"/>
          <ac:spMkLst>
            <pc:docMk/>
            <pc:sldMk cId="4204191874" sldId="256"/>
            <ac:spMk id="3" creationId="{C47E5093-8987-FEBA-415B-F27A01169543}"/>
          </ac:spMkLst>
        </pc:spChg>
      </pc:sldChg>
      <pc:sldChg chg="modSp add del mod">
        <pc:chgData name="Tim Browning" userId="d2d50d5acda45259" providerId="LiveId" clId="{0951E50A-23FB-4744-A633-38569F574651}" dt="2026-09-22T08:20:53.142" v="76"/>
        <pc:sldMkLst>
          <pc:docMk/>
          <pc:sldMk cId="156224883" sldId="257"/>
        </pc:sldMkLst>
        <pc:spChg chg="mod">
          <ac:chgData name="Tim Browning" userId="d2d50d5acda45259" providerId="LiveId" clId="{0951E50A-23FB-4744-A633-38569F574651}" dt="2026-09-22T08:20:53.142" v="76"/>
          <ac:spMkLst>
            <pc:docMk/>
            <pc:sldMk cId="156224883" sldId="257"/>
            <ac:spMk id="2" creationId="{753EB7A2-7BA3-9A72-D2D5-38C39274FAB3}"/>
          </ac:spMkLst>
        </pc:spChg>
        <pc:spChg chg="mod">
          <ac:chgData name="Tim Browning" userId="d2d50d5acda45259" providerId="LiveId" clId="{0951E50A-23FB-4744-A633-38569F574651}" dt="2026-09-22T08:20:53.142" v="76"/>
          <ac:spMkLst>
            <pc:docMk/>
            <pc:sldMk cId="156224883" sldId="257"/>
            <ac:spMk id="3" creationId="{058F8687-ECE7-E117-3E4D-0CC007452765}"/>
          </ac:spMkLst>
        </pc:spChg>
      </pc:sldChg>
      <pc:sldChg chg="addSp del mod">
        <pc:chgData name="Tim Browning" userId="d2d50d5acda45259" providerId="LiveId" clId="{0951E50A-23FB-4744-A633-38569F574651}" dt="2026-09-22T08:07:47.295" v="15" actId="47"/>
        <pc:sldMkLst>
          <pc:docMk/>
          <pc:sldMk cId="1919570570" sldId="257"/>
        </pc:sldMkLst>
      </pc:sldChg>
      <pc:sldChg chg="addSp delSp modSp add mod">
        <pc:chgData name="Tim Browning" userId="d2d50d5acda45259" providerId="LiveId" clId="{0951E50A-23FB-4744-A633-38569F574651}" dt="2026-09-22T08:08:44.219" v="65" actId="20577"/>
        <pc:sldMkLst>
          <pc:docMk/>
          <pc:sldMk cId="2873664785" sldId="258"/>
        </pc:sldMkLst>
        <pc:spChg chg="add del mod">
          <ac:chgData name="Tim Browning" userId="d2d50d5acda45259" providerId="LiveId" clId="{0951E50A-23FB-4744-A633-38569F574651}" dt="2026-09-22T08:08:44.219" v="65" actId="20577"/>
          <ac:spMkLst>
            <pc:docMk/>
            <pc:sldMk cId="2873664785" sldId="258"/>
            <ac:spMk id="3" creationId="{0D2AB921-D2C1-5800-BE49-2B97A207C58A}"/>
          </ac:spMkLst>
        </pc:spChg>
        <pc:picChg chg="add del mod">
          <ac:chgData name="Tim Browning" userId="d2d50d5acda45259" providerId="LiveId" clId="{0951E50A-23FB-4744-A633-38569F574651}" dt="2026-09-22T08:08:22.685" v="21" actId="22"/>
          <ac:picMkLst>
            <pc:docMk/>
            <pc:sldMk cId="2873664785" sldId="258"/>
            <ac:picMk id="4" creationId="{40974D11-9A73-92EB-FA33-B1FF435300B5}"/>
          </ac:picMkLst>
        </pc:picChg>
      </pc:sldChg>
      <pc:sldChg chg="addSp add mod">
        <pc:chgData name="Tim Browning" userId="d2d50d5acda45259" providerId="LiveId" clId="{0951E50A-23FB-4744-A633-38569F574651}" dt="2026-09-22T08:06:21.137" v="13" actId="22"/>
        <pc:sldMkLst>
          <pc:docMk/>
          <pc:sldMk cId="1677012412" sldId="259"/>
        </pc:sldMkLst>
        <pc:spChg chg="add">
          <ac:chgData name="Tim Browning" userId="d2d50d5acda45259" providerId="LiveId" clId="{0951E50A-23FB-4744-A633-38569F574651}" dt="2026-09-22T08:06:21.137" v="13" actId="22"/>
          <ac:spMkLst>
            <pc:docMk/>
            <pc:sldMk cId="1677012412" sldId="259"/>
            <ac:spMk id="3" creationId="{30691D27-35A1-154E-3F39-C3F6C5E9926D}"/>
          </ac:spMkLst>
        </pc:spChg>
      </pc:sldChg>
      <pc:sldChg chg="addSp delSp modSp add mod">
        <pc:chgData name="Tim Browning" userId="d2d50d5acda45259" providerId="LiveId" clId="{0951E50A-23FB-4744-A633-38569F574651}" dt="2026-09-22T08:44:16.178" v="739" actId="255"/>
        <pc:sldMkLst>
          <pc:docMk/>
          <pc:sldMk cId="2160401388" sldId="260"/>
        </pc:sldMkLst>
        <pc:spChg chg="add mod replId">
          <ac:chgData name="Tim Browning" userId="d2d50d5acda45259" providerId="LiveId" clId="{0951E50A-23FB-4744-A633-38569F574651}" dt="2026-09-22T08:39:51.211" v="681" actId="1076"/>
          <ac:spMkLst>
            <pc:docMk/>
            <pc:sldMk cId="2160401388" sldId="260"/>
            <ac:spMk id="2" creationId="{C47E5093-8987-FEBA-415B-F27A01169543}"/>
          </ac:spMkLst>
        </pc:spChg>
        <pc:spChg chg="add del">
          <ac:chgData name="Tim Browning" userId="d2d50d5acda45259" providerId="LiveId" clId="{0951E50A-23FB-4744-A633-38569F574651}" dt="2026-09-22T08:42:27.433" v="692" actId="478"/>
          <ac:spMkLst>
            <pc:docMk/>
            <pc:sldMk cId="2160401388" sldId="260"/>
            <ac:spMk id="6" creationId="{00000000-0000-0000-0000-000000000000}"/>
          </ac:spMkLst>
        </pc:spChg>
        <pc:spChg chg="add del mod">
          <ac:chgData name="Tim Browning" userId="d2d50d5acda45259" providerId="LiveId" clId="{0951E50A-23FB-4744-A633-38569F574651}" dt="2026-09-22T08:38:58.323" v="646"/>
          <ac:spMkLst>
            <pc:docMk/>
            <pc:sldMk cId="2160401388" sldId="260"/>
            <ac:spMk id="6" creationId="{B4139CDC-A8DC-0ACA-5F31-74DCD8F60A17}"/>
          </ac:spMkLst>
        </pc:spChg>
        <pc:spChg chg="add del">
          <ac:chgData name="Tim Browning" userId="d2d50d5acda45259" providerId="LiveId" clId="{0951E50A-23FB-4744-A633-38569F574651}" dt="2026-09-22T08:42:30.635" v="693" actId="478"/>
          <ac:spMkLst>
            <pc:docMk/>
            <pc:sldMk cId="2160401388" sldId="260"/>
            <ac:spMk id="7" creationId="{00000000-0000-0000-0000-000000000000}"/>
          </ac:spMkLst>
        </pc:spChg>
        <pc:spChg chg="add del mod">
          <ac:chgData name="Tim Browning" userId="d2d50d5acda45259" providerId="LiveId" clId="{0951E50A-23FB-4744-A633-38569F574651}" dt="2026-09-22T08:39:10.713" v="649"/>
          <ac:spMkLst>
            <pc:docMk/>
            <pc:sldMk cId="2160401388" sldId="260"/>
            <ac:spMk id="7" creationId="{FFC1192D-9236-0592-C3C9-68FF7A18FF88}"/>
          </ac:spMkLst>
        </pc:spChg>
        <pc:spChg chg="add del">
          <ac:chgData name="Tim Browning" userId="d2d50d5acda45259" providerId="LiveId" clId="{0951E50A-23FB-4744-A633-38569F574651}" dt="2026-09-22T08:42:40.668" v="694" actId="478"/>
          <ac:spMkLst>
            <pc:docMk/>
            <pc:sldMk cId="2160401388" sldId="260"/>
            <ac:spMk id="8" creationId="{00000000-0000-0000-0000-000000000000}"/>
          </ac:spMkLst>
        </pc:spChg>
        <pc:spChg chg="add del">
          <ac:chgData name="Tim Browning" userId="d2d50d5acda45259" providerId="LiveId" clId="{0951E50A-23FB-4744-A633-38569F574651}" dt="2026-09-22T08:42:40.668" v="694" actId="478"/>
          <ac:spMkLst>
            <pc:docMk/>
            <pc:sldMk cId="2160401388" sldId="260"/>
            <ac:spMk id="9" creationId="{00000000-0000-0000-0000-000000000000}"/>
          </ac:spMkLst>
        </pc:spChg>
        <pc:spChg chg="add del">
          <ac:chgData name="Tim Browning" userId="d2d50d5acda45259" providerId="LiveId" clId="{0951E50A-23FB-4744-A633-38569F574651}" dt="2026-09-22T08:42:40.668" v="694" actId="478"/>
          <ac:spMkLst>
            <pc:docMk/>
            <pc:sldMk cId="2160401388" sldId="260"/>
            <ac:spMk id="10" creationId="{00000000-0000-0000-0000-000000000000}"/>
          </ac:spMkLst>
        </pc:spChg>
        <pc:spChg chg="add del">
          <ac:chgData name="Tim Browning" userId="d2d50d5acda45259" providerId="LiveId" clId="{0951E50A-23FB-4744-A633-38569F574651}" dt="2026-09-22T08:42:40.668" v="694" actId="478"/>
          <ac:spMkLst>
            <pc:docMk/>
            <pc:sldMk cId="2160401388" sldId="260"/>
            <ac:spMk id="11" creationId="{00000000-0000-0000-0000-000000000000}"/>
          </ac:spMkLst>
        </pc:spChg>
        <pc:spChg chg="add del">
          <ac:chgData name="Tim Browning" userId="d2d50d5acda45259" providerId="LiveId" clId="{0951E50A-23FB-4744-A633-38569F574651}" dt="2026-09-22T08:42:40.668" v="694" actId="478"/>
          <ac:spMkLst>
            <pc:docMk/>
            <pc:sldMk cId="2160401388" sldId="260"/>
            <ac:spMk id="12" creationId="{00000000-0000-0000-0000-000000000000}"/>
          </ac:spMkLst>
        </pc:spChg>
        <pc:spChg chg="add del">
          <ac:chgData name="Tim Browning" userId="d2d50d5acda45259" providerId="LiveId" clId="{0951E50A-23FB-4744-A633-38569F574651}" dt="2026-09-22T08:42:40.668" v="694" actId="478"/>
          <ac:spMkLst>
            <pc:docMk/>
            <pc:sldMk cId="2160401388" sldId="260"/>
            <ac:spMk id="13" creationId="{00000000-0000-0000-0000-000000000000}"/>
          </ac:spMkLst>
        </pc:spChg>
        <pc:graphicFrameChg chg="add del mod modGraphic">
          <ac:chgData name="Tim Browning" userId="d2d50d5acda45259" providerId="LiveId" clId="{0951E50A-23FB-4744-A633-38569F574651}" dt="2026-09-22T08:29:43.954" v="192" actId="478"/>
          <ac:graphicFrameMkLst>
            <pc:docMk/>
            <pc:sldMk cId="2160401388" sldId="260"/>
            <ac:graphicFrameMk id="4" creationId="{21435697-07A8-2D4D-8261-39127ECEB2A3}"/>
          </ac:graphicFrameMkLst>
        </pc:graphicFrameChg>
        <pc:graphicFrameChg chg="add mod modGraphic">
          <ac:chgData name="Tim Browning" userId="d2d50d5acda45259" providerId="LiveId" clId="{0951E50A-23FB-4744-A633-38569F574651}" dt="2026-09-22T08:44:16.178" v="739" actId="255"/>
          <ac:graphicFrameMkLst>
            <pc:docMk/>
            <pc:sldMk cId="2160401388" sldId="260"/>
            <ac:graphicFrameMk id="5" creationId="{9D12D11A-2AF0-1792-7E96-529A58BE10C7}"/>
          </ac:graphicFrameMkLst>
        </pc:graphicFrameChg>
        <pc:picChg chg="add del mod">
          <ac:chgData name="Tim Browning" userId="d2d50d5acda45259" providerId="LiveId" clId="{0951E50A-23FB-4744-A633-38569F574651}" dt="2026-09-22T08:35:13.510" v="641" actId="478"/>
          <ac:picMkLst>
            <pc:docMk/>
            <pc:sldMk cId="2160401388" sldId="260"/>
            <ac:picMk id="3" creationId="{1DB7F82F-C82E-0110-8893-F5E2342135ED}"/>
          </ac:picMkLst>
        </pc:picChg>
        <pc:picChg chg="add mod">
          <ac:chgData name="Tim Browning" userId="d2d50d5acda45259" providerId="LiveId" clId="{0951E50A-23FB-4744-A633-38569F574651}" dt="2026-09-22T08:41:00.529" v="684" actId="1076"/>
          <ac:picMkLst>
            <pc:docMk/>
            <pc:sldMk cId="2160401388" sldId="260"/>
            <ac:picMk id="15" creationId="{8E7E57D5-E6B7-FBB5-FB4E-7018249590DE}"/>
          </ac:picMkLst>
        </pc:picChg>
        <pc:picChg chg="add mod">
          <ac:chgData name="Tim Browning" userId="d2d50d5acda45259" providerId="LiveId" clId="{0951E50A-23FB-4744-A633-38569F574651}" dt="2026-09-22T08:41:11.913" v="686" actId="1076"/>
          <ac:picMkLst>
            <pc:docMk/>
            <pc:sldMk cId="2160401388" sldId="260"/>
            <ac:picMk id="17" creationId="{05D96256-EE3D-3162-9F8A-039CF935FC5C}"/>
          </ac:picMkLst>
        </pc:picChg>
        <pc:picChg chg="add mod">
          <ac:chgData name="Tim Browning" userId="d2d50d5acda45259" providerId="LiveId" clId="{0951E50A-23FB-4744-A633-38569F574651}" dt="2026-09-22T08:41:06.806" v="685" actId="1076"/>
          <ac:picMkLst>
            <pc:docMk/>
            <pc:sldMk cId="2160401388" sldId="260"/>
            <ac:picMk id="19" creationId="{35E1040F-4078-BAD8-9362-EF65FA0468F5}"/>
          </ac:picMkLst>
        </pc:picChg>
        <pc:picChg chg="add mod">
          <ac:chgData name="Tim Browning" userId="d2d50d5acda45259" providerId="LiveId" clId="{0951E50A-23FB-4744-A633-38569F574651}" dt="2026-09-22T08:41:56.691" v="691" actId="1038"/>
          <ac:picMkLst>
            <pc:docMk/>
            <pc:sldMk cId="2160401388" sldId="260"/>
            <ac:picMk id="21" creationId="{CA33ADB6-2279-396F-FC1A-3F2AD4C650B4}"/>
          </ac:picMkLst>
        </pc:picChg>
      </pc:sldChg>
      <pc:sldChg chg="addSp delSp modSp add mod setBg">
        <pc:chgData name="Tim Browning" userId="d2d50d5acda45259" providerId="LiveId" clId="{0951E50A-23FB-4744-A633-38569F574651}" dt="2026-09-22T09:22:43.443" v="773" actId="1076"/>
        <pc:sldMkLst>
          <pc:docMk/>
          <pc:sldMk cId="2871262639" sldId="261"/>
        </pc:sldMkLst>
        <pc:spChg chg="add del">
          <ac:chgData name="Tim Browning" userId="d2d50d5acda45259" providerId="LiveId" clId="{0951E50A-23FB-4744-A633-38569F574651}" dt="2026-09-22T08:13:03.175" v="68" actId="26606"/>
          <ac:spMkLst>
            <pc:docMk/>
            <pc:sldMk cId="2871262639" sldId="261"/>
            <ac:spMk id="8" creationId="{42A4FC2C-047E-45A5-965D-8E1E3BF09BC6}"/>
          </ac:spMkLst>
        </pc:spChg>
        <pc:picChg chg="add del mod">
          <ac:chgData name="Tim Browning" userId="d2d50d5acda45259" providerId="LiveId" clId="{0951E50A-23FB-4744-A633-38569F574651}" dt="2026-09-22T08:46:14.494" v="741" actId="478"/>
          <ac:picMkLst>
            <pc:docMk/>
            <pc:sldMk cId="2871262639" sldId="261"/>
            <ac:picMk id="3" creationId="{D2B54E0A-3FAE-2028-1AF3-CE00BF08B396}"/>
          </ac:picMkLst>
        </pc:picChg>
        <pc:picChg chg="add del mod">
          <ac:chgData name="Tim Browning" userId="d2d50d5acda45259" providerId="LiveId" clId="{0951E50A-23FB-4744-A633-38569F574651}" dt="2026-09-22T08:46:17.759" v="742" actId="478"/>
          <ac:picMkLst>
            <pc:docMk/>
            <pc:sldMk cId="2871262639" sldId="261"/>
            <ac:picMk id="5" creationId="{B8E9DA66-242F-E549-78A4-96F86A62E6ED}"/>
          </ac:picMkLst>
        </pc:picChg>
        <pc:picChg chg="add del mod">
          <ac:chgData name="Tim Browning" userId="d2d50d5acda45259" providerId="LiveId" clId="{0951E50A-23FB-4744-A633-38569F574651}" dt="2026-09-22T08:46:23.005" v="745" actId="478"/>
          <ac:picMkLst>
            <pc:docMk/>
            <pc:sldMk cId="2871262639" sldId="261"/>
            <ac:picMk id="7" creationId="{493A619D-5B9D-1EAB-84DF-D7ED6459064D}"/>
          </ac:picMkLst>
        </pc:picChg>
        <pc:picChg chg="add del mod">
          <ac:chgData name="Tim Browning" userId="d2d50d5acda45259" providerId="LiveId" clId="{0951E50A-23FB-4744-A633-38569F574651}" dt="2026-09-22T08:46:19.470" v="743" actId="478"/>
          <ac:picMkLst>
            <pc:docMk/>
            <pc:sldMk cId="2871262639" sldId="261"/>
            <ac:picMk id="10" creationId="{669D9550-4A1A-BB95-0BFC-E75717946579}"/>
          </ac:picMkLst>
        </pc:picChg>
        <pc:picChg chg="add del mod">
          <ac:chgData name="Tim Browning" userId="d2d50d5acda45259" providerId="LiveId" clId="{0951E50A-23FB-4744-A633-38569F574651}" dt="2026-09-22T08:46:21.353" v="744" actId="478"/>
          <ac:picMkLst>
            <pc:docMk/>
            <pc:sldMk cId="2871262639" sldId="261"/>
            <ac:picMk id="12" creationId="{7B023B77-7EE4-541B-47FD-5A502604D5CD}"/>
          </ac:picMkLst>
        </pc:picChg>
        <pc:picChg chg="add del mod">
          <ac:chgData name="Tim Browning" userId="d2d50d5acda45259" providerId="LiveId" clId="{0951E50A-23FB-4744-A633-38569F574651}" dt="2026-09-22T09:22:39.333" v="771" actId="21"/>
          <ac:picMkLst>
            <pc:docMk/>
            <pc:sldMk cId="2871262639" sldId="261"/>
            <ac:picMk id="14" creationId="{FFBABC24-3EBD-46FD-6F96-4038911E256E}"/>
          </ac:picMkLst>
        </pc:picChg>
        <pc:picChg chg="add">
          <ac:chgData name="Tim Browning" userId="d2d50d5acda45259" providerId="LiveId" clId="{0951E50A-23FB-4744-A633-38569F574651}" dt="2026-09-22T09:21:06.932" v="767" actId="22"/>
          <ac:picMkLst>
            <pc:docMk/>
            <pc:sldMk cId="2871262639" sldId="261"/>
            <ac:picMk id="16" creationId="{6FA7F768-9C57-F4BF-86BE-081CD4C4A177}"/>
          </ac:picMkLst>
        </pc:picChg>
        <pc:picChg chg="add mod">
          <ac:chgData name="Tim Browning" userId="d2d50d5acda45259" providerId="LiveId" clId="{0951E50A-23FB-4744-A633-38569F574651}" dt="2026-09-22T09:22:43.443" v="773" actId="1076"/>
          <ac:picMkLst>
            <pc:docMk/>
            <pc:sldMk cId="2871262639" sldId="261"/>
            <ac:picMk id="18" creationId="{AED977F4-BA79-FF5E-1850-32638D6BF156}"/>
          </ac:picMkLst>
        </pc:picChg>
      </pc:sldChg>
      <pc:sldChg chg="add">
        <pc:chgData name="Tim Browning" userId="d2d50d5acda45259" providerId="LiveId" clId="{0951E50A-23FB-4744-A633-38569F574651}" dt="2026-09-22T08:46:11.088" v="740" actId="2890"/>
        <pc:sldMkLst>
          <pc:docMk/>
          <pc:sldMk cId="520606717" sldId="262"/>
        </pc:sldMkLst>
      </pc:sldChg>
      <pc:sldChg chg="addSp delSp modSp add mod">
        <pc:chgData name="Tim Browning" userId="d2d50d5acda45259" providerId="LiveId" clId="{0951E50A-23FB-4744-A633-38569F574651}" dt="2026-09-22T09:27:06.594" v="780" actId="22"/>
        <pc:sldMkLst>
          <pc:docMk/>
          <pc:sldMk cId="3554807877" sldId="263"/>
        </pc:sldMkLst>
        <pc:picChg chg="add del mod">
          <ac:chgData name="Tim Browning" userId="d2d50d5acda45259" providerId="LiveId" clId="{0951E50A-23FB-4744-A633-38569F574651}" dt="2026-09-22T09:27:04.406" v="779" actId="478"/>
          <ac:picMkLst>
            <pc:docMk/>
            <pc:sldMk cId="3554807877" sldId="263"/>
            <ac:picMk id="3" creationId="{EF92459A-0D6C-2049-A272-191F1594F45D}"/>
          </ac:picMkLst>
        </pc:picChg>
        <pc:picChg chg="add">
          <ac:chgData name="Tim Browning" userId="d2d50d5acda45259" providerId="LiveId" clId="{0951E50A-23FB-4744-A633-38569F574651}" dt="2026-09-22T09:27:06.594" v="780" actId="22"/>
          <ac:picMkLst>
            <pc:docMk/>
            <pc:sldMk cId="3554807877" sldId="263"/>
            <ac:picMk id="5" creationId="{AE682B15-7C0D-A1B1-770D-F8503B55F237}"/>
          </ac:picMkLst>
        </pc:picChg>
      </pc:sldChg>
      <pc:sldChg chg="addSp delSp modSp add mod">
        <pc:chgData name="Tim Browning" userId="d2d50d5acda45259" providerId="LiveId" clId="{0951E50A-23FB-4744-A633-38569F574651}" dt="2026-09-22T09:30:32.272" v="781" actId="22"/>
        <pc:sldMkLst>
          <pc:docMk/>
          <pc:sldMk cId="4122741562" sldId="264"/>
        </pc:sldMkLst>
        <pc:picChg chg="add del">
          <ac:chgData name="Tim Browning" userId="d2d50d5acda45259" providerId="LiveId" clId="{0951E50A-23FB-4744-A633-38569F574651}" dt="2026-09-22T09:11:54.779" v="749" actId="478"/>
          <ac:picMkLst>
            <pc:docMk/>
            <pc:sldMk cId="4122741562" sldId="264"/>
            <ac:picMk id="3" creationId="{429CC81A-938E-9899-AA18-91542D52145A}"/>
          </ac:picMkLst>
        </pc:picChg>
        <pc:picChg chg="add del mod">
          <ac:chgData name="Tim Browning" userId="d2d50d5acda45259" providerId="LiveId" clId="{0951E50A-23FB-4744-A633-38569F574651}" dt="2026-09-22T09:25:33.372" v="778" actId="478"/>
          <ac:picMkLst>
            <pc:docMk/>
            <pc:sldMk cId="4122741562" sldId="264"/>
            <ac:picMk id="5" creationId="{5CA1EB8C-863C-619D-FEAE-7C42DC8671A0}"/>
          </ac:picMkLst>
        </pc:picChg>
        <pc:picChg chg="add del mod">
          <ac:chgData name="Tim Browning" userId="d2d50d5acda45259" providerId="LiveId" clId="{0951E50A-23FB-4744-A633-38569F574651}" dt="2026-09-22T09:21:04.156" v="766" actId="21"/>
          <ac:picMkLst>
            <pc:docMk/>
            <pc:sldMk cId="4122741562" sldId="264"/>
            <ac:picMk id="7" creationId="{781941EF-51E5-212F-F9B4-67E43FF87260}"/>
          </ac:picMkLst>
        </pc:picChg>
        <pc:picChg chg="add">
          <ac:chgData name="Tim Browning" userId="d2d50d5acda45259" providerId="LiveId" clId="{0951E50A-23FB-4744-A633-38569F574651}" dt="2026-09-22T09:30:32.272" v="781" actId="22"/>
          <ac:picMkLst>
            <pc:docMk/>
            <pc:sldMk cId="4122741562" sldId="264"/>
            <ac:picMk id="9" creationId="{90CA08C3-0824-8AAE-52CA-17919802C9A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B698A4-39B9-41DC-AAC3-DD877448292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B7901FC-D785-43DB-9BAC-050BFE252C15}">
      <dgm:prSet phldrT="[Text]" phldr="0" custT="1"/>
      <dgm:spPr/>
      <dgm:t>
        <a:bodyPr/>
        <a:lstStyle/>
        <a:p>
          <a:r>
            <a:rPr lang="en-GB" sz="1200" dirty="0"/>
            <a:t>Captures enquiries from a shared mailbox</a:t>
          </a:r>
        </a:p>
      </dgm:t>
    </dgm:pt>
    <dgm:pt modelId="{51BF2E7A-C04C-47BC-BFFA-6F634C03E460}" type="parTrans" cxnId="{2157F2FC-337C-4D55-9500-3F55E8E84F72}">
      <dgm:prSet/>
      <dgm:spPr/>
      <dgm:t>
        <a:bodyPr/>
        <a:lstStyle/>
        <a:p>
          <a:endParaRPr lang="en-GB"/>
        </a:p>
      </dgm:t>
    </dgm:pt>
    <dgm:pt modelId="{59C3411E-AA3F-4D5B-881F-AF403D590481}" type="sibTrans" cxnId="{2157F2FC-337C-4D55-9500-3F55E8E84F72}">
      <dgm:prSet/>
      <dgm:spPr/>
      <dgm:t>
        <a:bodyPr/>
        <a:lstStyle/>
        <a:p>
          <a:endParaRPr lang="en-GB"/>
        </a:p>
      </dgm:t>
    </dgm:pt>
    <dgm:pt modelId="{2CA41BB5-C63F-4027-8A8B-5C85183FF180}">
      <dgm:prSet phldrT="[Text]" phldr="0" custT="1"/>
      <dgm:spPr/>
      <dgm:t>
        <a:bodyPr/>
        <a:lstStyle/>
        <a:p>
          <a:r>
            <a:rPr lang="en-GB" sz="1200" dirty="0"/>
            <a:t>Creates a central enquiry record on </a:t>
          </a:r>
          <a:r>
            <a:rPr lang="en-GB" sz="1200" dirty="0" err="1"/>
            <a:t>Sharepoint</a:t>
          </a:r>
          <a:r>
            <a:rPr lang="en-GB" sz="1200" dirty="0"/>
            <a:t> List</a:t>
          </a:r>
        </a:p>
      </dgm:t>
    </dgm:pt>
    <dgm:pt modelId="{12F954D2-4341-4686-9EC4-C1A186414D88}" type="parTrans" cxnId="{96905A1E-C475-45BF-A211-235461800AA4}">
      <dgm:prSet/>
      <dgm:spPr/>
      <dgm:t>
        <a:bodyPr/>
        <a:lstStyle/>
        <a:p>
          <a:endParaRPr lang="en-GB"/>
        </a:p>
      </dgm:t>
    </dgm:pt>
    <dgm:pt modelId="{5C19D517-CE43-4AA4-A4EA-D91D6297C2A4}" type="sibTrans" cxnId="{96905A1E-C475-45BF-A211-235461800AA4}">
      <dgm:prSet/>
      <dgm:spPr/>
      <dgm:t>
        <a:bodyPr/>
        <a:lstStyle/>
        <a:p>
          <a:endParaRPr lang="en-GB"/>
        </a:p>
      </dgm:t>
    </dgm:pt>
    <dgm:pt modelId="{0FFC8B14-3382-42ED-B7D4-4BCF40C180CC}">
      <dgm:prSet phldrT="[Text]" phldr="0" custT="1"/>
      <dgm:spPr/>
      <dgm:t>
        <a:bodyPr/>
        <a:lstStyle/>
        <a:p>
          <a:r>
            <a:rPr lang="en-GB" sz="1200" dirty="0"/>
            <a:t>Generates a unique enquiry reference</a:t>
          </a:r>
        </a:p>
      </dgm:t>
    </dgm:pt>
    <dgm:pt modelId="{9C015057-7F7C-4ECB-99F8-F8EB06F6BA69}" type="parTrans" cxnId="{FA57C7FB-BB67-481A-AD4D-2E3913CF1A50}">
      <dgm:prSet/>
      <dgm:spPr/>
      <dgm:t>
        <a:bodyPr/>
        <a:lstStyle/>
        <a:p>
          <a:endParaRPr lang="en-GB"/>
        </a:p>
      </dgm:t>
    </dgm:pt>
    <dgm:pt modelId="{55FF1433-63ED-4758-9E00-9F6B438B682D}" type="sibTrans" cxnId="{FA57C7FB-BB67-481A-AD4D-2E3913CF1A50}">
      <dgm:prSet/>
      <dgm:spPr/>
      <dgm:t>
        <a:bodyPr/>
        <a:lstStyle/>
        <a:p>
          <a:endParaRPr lang="en-GB"/>
        </a:p>
      </dgm:t>
    </dgm:pt>
    <dgm:pt modelId="{0079074C-2CEC-4DA7-9E63-A5900F498C26}">
      <dgm:prSet phldrT="[Text]" phldr="0" custT="1"/>
      <dgm:spPr/>
      <dgm:t>
        <a:bodyPr/>
        <a:lstStyle/>
        <a:p>
          <a:r>
            <a:rPr lang="en-GB" sz="1200" dirty="0"/>
            <a:t>Sends an immediate customer acknowledgement</a:t>
          </a:r>
        </a:p>
      </dgm:t>
    </dgm:pt>
    <dgm:pt modelId="{9B62CA63-678E-4446-9AEC-470BDEFC8896}" type="parTrans" cxnId="{C68A4A71-0ACD-40DF-B28A-6059E5928CA5}">
      <dgm:prSet/>
      <dgm:spPr/>
      <dgm:t>
        <a:bodyPr/>
        <a:lstStyle/>
        <a:p>
          <a:endParaRPr lang="en-GB"/>
        </a:p>
      </dgm:t>
    </dgm:pt>
    <dgm:pt modelId="{1D453739-B266-473B-A3BC-D9E0ACF1F14C}" type="sibTrans" cxnId="{C68A4A71-0ACD-40DF-B28A-6059E5928CA5}">
      <dgm:prSet/>
      <dgm:spPr/>
      <dgm:t>
        <a:bodyPr/>
        <a:lstStyle/>
        <a:p>
          <a:endParaRPr lang="en-GB"/>
        </a:p>
      </dgm:t>
    </dgm:pt>
    <dgm:pt modelId="{C21D3214-3541-4F26-B70D-9F50384BB7BF}">
      <dgm:prSet custT="1"/>
      <dgm:spPr/>
      <dgm:t>
        <a:bodyPr/>
        <a:lstStyle/>
        <a:p>
          <a:r>
            <a:rPr lang="en-GB" sz="1200" dirty="0"/>
            <a:t>Assigns enquiry to appropriate salesperson</a:t>
          </a:r>
        </a:p>
      </dgm:t>
    </dgm:pt>
    <dgm:pt modelId="{5BF285C2-F7B5-4155-82B2-6E695314BEFB}" type="parTrans" cxnId="{CE01EED9-8BB3-4C3E-950A-792C9DEB3124}">
      <dgm:prSet/>
      <dgm:spPr/>
      <dgm:t>
        <a:bodyPr/>
        <a:lstStyle/>
        <a:p>
          <a:endParaRPr lang="en-GB"/>
        </a:p>
      </dgm:t>
    </dgm:pt>
    <dgm:pt modelId="{6C37BA0D-ED41-4F0D-93C6-E708A9087067}" type="sibTrans" cxnId="{CE01EED9-8BB3-4C3E-950A-792C9DEB3124}">
      <dgm:prSet/>
      <dgm:spPr/>
      <dgm:t>
        <a:bodyPr/>
        <a:lstStyle/>
        <a:p>
          <a:endParaRPr lang="en-GB"/>
        </a:p>
      </dgm:t>
    </dgm:pt>
    <dgm:pt modelId="{4C6B4BDD-BFF7-4B20-AE3B-D3E3E55D6432}">
      <dgm:prSet custT="1"/>
      <dgm:spPr/>
      <dgm:t>
        <a:bodyPr/>
        <a:lstStyle/>
        <a:p>
          <a:r>
            <a:rPr lang="en-GB" sz="1200" dirty="0"/>
            <a:t>Categorises enquiries by product area:  Furniture; Print; Tech; Office Supplies</a:t>
          </a:r>
        </a:p>
      </dgm:t>
    </dgm:pt>
    <dgm:pt modelId="{2C320EFF-C227-491E-83DB-6D8675BA91B7}" type="parTrans" cxnId="{7D7FE2C2-A9C6-4C9D-8FE0-C46E91E9D859}">
      <dgm:prSet/>
      <dgm:spPr/>
      <dgm:t>
        <a:bodyPr/>
        <a:lstStyle/>
        <a:p>
          <a:endParaRPr lang="en-GB"/>
        </a:p>
      </dgm:t>
    </dgm:pt>
    <dgm:pt modelId="{7DF13A36-73F1-429B-ADFD-E17911B1D5CA}" type="sibTrans" cxnId="{7D7FE2C2-A9C6-4C9D-8FE0-C46E91E9D859}">
      <dgm:prSet/>
      <dgm:spPr/>
      <dgm:t>
        <a:bodyPr/>
        <a:lstStyle/>
        <a:p>
          <a:endParaRPr lang="en-GB"/>
        </a:p>
      </dgm:t>
    </dgm:pt>
    <dgm:pt modelId="{5CE42487-40C0-431D-B345-3EE2C2AB9FBB}">
      <dgm:prSet custT="1"/>
      <dgm:spPr/>
      <dgm:t>
        <a:bodyPr/>
        <a:lstStyle/>
        <a:p>
          <a:r>
            <a:rPr lang="en-GB" sz="1200" dirty="0"/>
            <a:t>Notifies the assigned team member automatically</a:t>
          </a:r>
        </a:p>
      </dgm:t>
    </dgm:pt>
    <dgm:pt modelId="{4BD0766A-8817-4E96-A7CD-1D04C0546576}" type="parTrans" cxnId="{55BDA377-FE89-44F3-A148-D85177B42AE6}">
      <dgm:prSet/>
      <dgm:spPr/>
      <dgm:t>
        <a:bodyPr/>
        <a:lstStyle/>
        <a:p>
          <a:endParaRPr lang="en-GB"/>
        </a:p>
      </dgm:t>
    </dgm:pt>
    <dgm:pt modelId="{67886E10-9FE3-4E76-AFD0-06A172B29EFE}" type="sibTrans" cxnId="{55BDA377-FE89-44F3-A148-D85177B42AE6}">
      <dgm:prSet/>
      <dgm:spPr/>
      <dgm:t>
        <a:bodyPr/>
        <a:lstStyle/>
        <a:p>
          <a:endParaRPr lang="en-GB"/>
        </a:p>
      </dgm:t>
    </dgm:pt>
    <dgm:pt modelId="{BCFEBF07-2FAD-4C3D-86AE-AF77AEBBBF6E}">
      <dgm:prSet custT="1"/>
      <dgm:spPr/>
      <dgm:t>
        <a:bodyPr/>
        <a:lstStyle/>
        <a:p>
          <a:r>
            <a:rPr lang="en-GB" sz="1200"/>
            <a:t>Creates a searchable audit trail for every enquiry</a:t>
          </a:r>
          <a:endParaRPr lang="en-GB" sz="1200" dirty="0"/>
        </a:p>
      </dgm:t>
    </dgm:pt>
    <dgm:pt modelId="{8D7BAC15-9168-4EA0-97CC-DD3A9CE96076}" type="parTrans" cxnId="{BC69FED9-B9CE-4CB9-9D14-E36FE8E3B7F7}">
      <dgm:prSet/>
      <dgm:spPr/>
      <dgm:t>
        <a:bodyPr/>
        <a:lstStyle/>
        <a:p>
          <a:endParaRPr lang="en-GB"/>
        </a:p>
      </dgm:t>
    </dgm:pt>
    <dgm:pt modelId="{6C5203AF-7C7B-485F-8636-24B8BFA198E1}" type="sibTrans" cxnId="{BC69FED9-B9CE-4CB9-9D14-E36FE8E3B7F7}">
      <dgm:prSet/>
      <dgm:spPr/>
      <dgm:t>
        <a:bodyPr/>
        <a:lstStyle/>
        <a:p>
          <a:endParaRPr lang="en-GB"/>
        </a:p>
      </dgm:t>
    </dgm:pt>
    <dgm:pt modelId="{8C854F3C-B48F-4E87-B381-868FDA9F106E}" type="pres">
      <dgm:prSet presAssocID="{EFB698A4-39B9-41DC-AAC3-DD8774482923}" presName="CompostProcess" presStyleCnt="0">
        <dgm:presLayoutVars>
          <dgm:dir/>
          <dgm:resizeHandles val="exact"/>
        </dgm:presLayoutVars>
      </dgm:prSet>
      <dgm:spPr/>
    </dgm:pt>
    <dgm:pt modelId="{64A95326-3C06-4E33-B863-95CB0585E7AE}" type="pres">
      <dgm:prSet presAssocID="{EFB698A4-39B9-41DC-AAC3-DD8774482923}" presName="arrow" presStyleLbl="bgShp" presStyleIdx="0" presStyleCnt="1"/>
      <dgm:spPr/>
    </dgm:pt>
    <dgm:pt modelId="{0A5B7B3B-0CAA-42EA-978B-C7B3474B7B43}" type="pres">
      <dgm:prSet presAssocID="{EFB698A4-39B9-41DC-AAC3-DD8774482923}" presName="linearProcess" presStyleCnt="0"/>
      <dgm:spPr/>
    </dgm:pt>
    <dgm:pt modelId="{7715D428-CC9F-498F-B193-8CFEDF27A990}" type="pres">
      <dgm:prSet presAssocID="{FB7901FC-D785-43DB-9BAC-050BFE252C15}" presName="textNode" presStyleLbl="node1" presStyleIdx="0" presStyleCnt="8">
        <dgm:presLayoutVars>
          <dgm:bulletEnabled val="1"/>
        </dgm:presLayoutVars>
      </dgm:prSet>
      <dgm:spPr/>
    </dgm:pt>
    <dgm:pt modelId="{43AAEEB8-F91F-4773-A560-91226E5E6CC0}" type="pres">
      <dgm:prSet presAssocID="{59C3411E-AA3F-4D5B-881F-AF403D590481}" presName="sibTrans" presStyleCnt="0"/>
      <dgm:spPr/>
    </dgm:pt>
    <dgm:pt modelId="{3C48EC39-C9FC-4D97-888C-11DE4B2D5758}" type="pres">
      <dgm:prSet presAssocID="{2CA41BB5-C63F-4027-8A8B-5C85183FF180}" presName="textNode" presStyleLbl="node1" presStyleIdx="1" presStyleCnt="8">
        <dgm:presLayoutVars>
          <dgm:bulletEnabled val="1"/>
        </dgm:presLayoutVars>
      </dgm:prSet>
      <dgm:spPr/>
    </dgm:pt>
    <dgm:pt modelId="{AD58EF5E-3506-468A-AB07-4AF956926544}" type="pres">
      <dgm:prSet presAssocID="{5C19D517-CE43-4AA4-A4EA-D91D6297C2A4}" presName="sibTrans" presStyleCnt="0"/>
      <dgm:spPr/>
    </dgm:pt>
    <dgm:pt modelId="{5246E68F-587E-492B-9A81-3802BE4CC286}" type="pres">
      <dgm:prSet presAssocID="{0FFC8B14-3382-42ED-B7D4-4BCF40C180CC}" presName="textNode" presStyleLbl="node1" presStyleIdx="2" presStyleCnt="8">
        <dgm:presLayoutVars>
          <dgm:bulletEnabled val="1"/>
        </dgm:presLayoutVars>
      </dgm:prSet>
      <dgm:spPr/>
    </dgm:pt>
    <dgm:pt modelId="{EC628D9B-47B3-4EE2-B377-BCBBA80130E2}" type="pres">
      <dgm:prSet presAssocID="{55FF1433-63ED-4758-9E00-9F6B438B682D}" presName="sibTrans" presStyleCnt="0"/>
      <dgm:spPr/>
    </dgm:pt>
    <dgm:pt modelId="{B5062ACB-5AF1-451B-82A7-8AFC2D097C70}" type="pres">
      <dgm:prSet presAssocID="{4C6B4BDD-BFF7-4B20-AE3B-D3E3E55D6432}" presName="textNode" presStyleLbl="node1" presStyleIdx="3" presStyleCnt="8">
        <dgm:presLayoutVars>
          <dgm:bulletEnabled val="1"/>
        </dgm:presLayoutVars>
      </dgm:prSet>
      <dgm:spPr/>
    </dgm:pt>
    <dgm:pt modelId="{5045D7BB-C41F-4B2C-A672-C3A1FCD4655A}" type="pres">
      <dgm:prSet presAssocID="{7DF13A36-73F1-429B-ADFD-E17911B1D5CA}" presName="sibTrans" presStyleCnt="0"/>
      <dgm:spPr/>
    </dgm:pt>
    <dgm:pt modelId="{0F66C492-2F65-46A5-91F5-2F9BA12DFF28}" type="pres">
      <dgm:prSet presAssocID="{0079074C-2CEC-4DA7-9E63-A5900F498C26}" presName="textNode" presStyleLbl="node1" presStyleIdx="4" presStyleCnt="8">
        <dgm:presLayoutVars>
          <dgm:bulletEnabled val="1"/>
        </dgm:presLayoutVars>
      </dgm:prSet>
      <dgm:spPr/>
    </dgm:pt>
    <dgm:pt modelId="{F73E8E8D-9F5F-408E-808A-0DCFDE3119E8}" type="pres">
      <dgm:prSet presAssocID="{1D453739-B266-473B-A3BC-D9E0ACF1F14C}" presName="sibTrans" presStyleCnt="0"/>
      <dgm:spPr/>
    </dgm:pt>
    <dgm:pt modelId="{31933972-9A41-4446-92C2-546E9E1BBA2B}" type="pres">
      <dgm:prSet presAssocID="{C21D3214-3541-4F26-B70D-9F50384BB7BF}" presName="textNode" presStyleLbl="node1" presStyleIdx="5" presStyleCnt="8">
        <dgm:presLayoutVars>
          <dgm:bulletEnabled val="1"/>
        </dgm:presLayoutVars>
      </dgm:prSet>
      <dgm:spPr/>
    </dgm:pt>
    <dgm:pt modelId="{5DC19A0F-469B-49E7-9298-86C3480D467A}" type="pres">
      <dgm:prSet presAssocID="{6C37BA0D-ED41-4F0D-93C6-E708A9087067}" presName="sibTrans" presStyleCnt="0"/>
      <dgm:spPr/>
    </dgm:pt>
    <dgm:pt modelId="{B2EB1034-FF62-4661-9B95-040CC664628C}" type="pres">
      <dgm:prSet presAssocID="{5CE42487-40C0-431D-B345-3EE2C2AB9FBB}" presName="textNode" presStyleLbl="node1" presStyleIdx="6" presStyleCnt="8">
        <dgm:presLayoutVars>
          <dgm:bulletEnabled val="1"/>
        </dgm:presLayoutVars>
      </dgm:prSet>
      <dgm:spPr/>
    </dgm:pt>
    <dgm:pt modelId="{8C595B4C-602B-4853-BC5A-7A2D1FFC2951}" type="pres">
      <dgm:prSet presAssocID="{67886E10-9FE3-4E76-AFD0-06A172B29EFE}" presName="sibTrans" presStyleCnt="0"/>
      <dgm:spPr/>
    </dgm:pt>
    <dgm:pt modelId="{E630BC52-DA61-4EED-9EC0-A0E5B9B828FA}" type="pres">
      <dgm:prSet presAssocID="{BCFEBF07-2FAD-4C3D-86AE-AF77AEBBBF6E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96905A1E-C475-45BF-A211-235461800AA4}" srcId="{EFB698A4-39B9-41DC-AAC3-DD8774482923}" destId="{2CA41BB5-C63F-4027-8A8B-5C85183FF180}" srcOrd="1" destOrd="0" parTransId="{12F954D2-4341-4686-9EC4-C1A186414D88}" sibTransId="{5C19D517-CE43-4AA4-A4EA-D91D6297C2A4}"/>
    <dgm:cxn modelId="{021AC231-E15C-4946-A028-62AF768C4DAF}" type="presOf" srcId="{BCFEBF07-2FAD-4C3D-86AE-AF77AEBBBF6E}" destId="{E630BC52-DA61-4EED-9EC0-A0E5B9B828FA}" srcOrd="0" destOrd="0" presId="urn:microsoft.com/office/officeart/2005/8/layout/hProcess9"/>
    <dgm:cxn modelId="{40178863-056F-4AA7-91CC-1180782014F7}" type="presOf" srcId="{C21D3214-3541-4F26-B70D-9F50384BB7BF}" destId="{31933972-9A41-4446-92C2-546E9E1BBA2B}" srcOrd="0" destOrd="0" presId="urn:microsoft.com/office/officeart/2005/8/layout/hProcess9"/>
    <dgm:cxn modelId="{16653E6A-E55F-4DD7-B042-FB457D5AE334}" type="presOf" srcId="{FB7901FC-D785-43DB-9BAC-050BFE252C15}" destId="{7715D428-CC9F-498F-B193-8CFEDF27A990}" srcOrd="0" destOrd="0" presId="urn:microsoft.com/office/officeart/2005/8/layout/hProcess9"/>
    <dgm:cxn modelId="{48191D71-4202-4FCB-A896-9486E968F70C}" type="presOf" srcId="{4C6B4BDD-BFF7-4B20-AE3B-D3E3E55D6432}" destId="{B5062ACB-5AF1-451B-82A7-8AFC2D097C70}" srcOrd="0" destOrd="0" presId="urn:microsoft.com/office/officeart/2005/8/layout/hProcess9"/>
    <dgm:cxn modelId="{C68A4A71-0ACD-40DF-B28A-6059E5928CA5}" srcId="{EFB698A4-39B9-41DC-AAC3-DD8774482923}" destId="{0079074C-2CEC-4DA7-9E63-A5900F498C26}" srcOrd="4" destOrd="0" parTransId="{9B62CA63-678E-4446-9AEC-470BDEFC8896}" sibTransId="{1D453739-B266-473B-A3BC-D9E0ACF1F14C}"/>
    <dgm:cxn modelId="{55BDA377-FE89-44F3-A148-D85177B42AE6}" srcId="{EFB698A4-39B9-41DC-AAC3-DD8774482923}" destId="{5CE42487-40C0-431D-B345-3EE2C2AB9FBB}" srcOrd="6" destOrd="0" parTransId="{4BD0766A-8817-4E96-A7CD-1D04C0546576}" sibTransId="{67886E10-9FE3-4E76-AFD0-06A172B29EFE}"/>
    <dgm:cxn modelId="{BAA91E82-8F2E-4483-BEFF-061F53A809C6}" type="presOf" srcId="{5CE42487-40C0-431D-B345-3EE2C2AB9FBB}" destId="{B2EB1034-FF62-4661-9B95-040CC664628C}" srcOrd="0" destOrd="0" presId="urn:microsoft.com/office/officeart/2005/8/layout/hProcess9"/>
    <dgm:cxn modelId="{1F365CB3-0C1C-4825-845E-8DABD7B88E1F}" type="presOf" srcId="{0FFC8B14-3382-42ED-B7D4-4BCF40C180CC}" destId="{5246E68F-587E-492B-9A81-3802BE4CC286}" srcOrd="0" destOrd="0" presId="urn:microsoft.com/office/officeart/2005/8/layout/hProcess9"/>
    <dgm:cxn modelId="{859D57BB-0CB9-4526-B04F-734B29B4930D}" type="presOf" srcId="{EFB698A4-39B9-41DC-AAC3-DD8774482923}" destId="{8C854F3C-B48F-4E87-B381-868FDA9F106E}" srcOrd="0" destOrd="0" presId="urn:microsoft.com/office/officeart/2005/8/layout/hProcess9"/>
    <dgm:cxn modelId="{7D7FE2C2-A9C6-4C9D-8FE0-C46E91E9D859}" srcId="{EFB698A4-39B9-41DC-AAC3-DD8774482923}" destId="{4C6B4BDD-BFF7-4B20-AE3B-D3E3E55D6432}" srcOrd="3" destOrd="0" parTransId="{2C320EFF-C227-491E-83DB-6D8675BA91B7}" sibTransId="{7DF13A36-73F1-429B-ADFD-E17911B1D5CA}"/>
    <dgm:cxn modelId="{C7863FD0-3BB6-4259-9E0E-C46C54AE56F3}" type="presOf" srcId="{2CA41BB5-C63F-4027-8A8B-5C85183FF180}" destId="{3C48EC39-C9FC-4D97-888C-11DE4B2D5758}" srcOrd="0" destOrd="0" presId="urn:microsoft.com/office/officeart/2005/8/layout/hProcess9"/>
    <dgm:cxn modelId="{CE01EED9-8BB3-4C3E-950A-792C9DEB3124}" srcId="{EFB698A4-39B9-41DC-AAC3-DD8774482923}" destId="{C21D3214-3541-4F26-B70D-9F50384BB7BF}" srcOrd="5" destOrd="0" parTransId="{5BF285C2-F7B5-4155-82B2-6E695314BEFB}" sibTransId="{6C37BA0D-ED41-4F0D-93C6-E708A9087067}"/>
    <dgm:cxn modelId="{BC69FED9-B9CE-4CB9-9D14-E36FE8E3B7F7}" srcId="{EFB698A4-39B9-41DC-AAC3-DD8774482923}" destId="{BCFEBF07-2FAD-4C3D-86AE-AF77AEBBBF6E}" srcOrd="7" destOrd="0" parTransId="{8D7BAC15-9168-4EA0-97CC-DD3A9CE96076}" sibTransId="{6C5203AF-7C7B-485F-8636-24B8BFA198E1}"/>
    <dgm:cxn modelId="{992075DA-83D7-4F97-85C9-D55CBBE664D2}" type="presOf" srcId="{0079074C-2CEC-4DA7-9E63-A5900F498C26}" destId="{0F66C492-2F65-46A5-91F5-2F9BA12DFF28}" srcOrd="0" destOrd="0" presId="urn:microsoft.com/office/officeart/2005/8/layout/hProcess9"/>
    <dgm:cxn modelId="{FA57C7FB-BB67-481A-AD4D-2E3913CF1A50}" srcId="{EFB698A4-39B9-41DC-AAC3-DD8774482923}" destId="{0FFC8B14-3382-42ED-B7D4-4BCF40C180CC}" srcOrd="2" destOrd="0" parTransId="{9C015057-7F7C-4ECB-99F8-F8EB06F6BA69}" sibTransId="{55FF1433-63ED-4758-9E00-9F6B438B682D}"/>
    <dgm:cxn modelId="{2157F2FC-337C-4D55-9500-3F55E8E84F72}" srcId="{EFB698A4-39B9-41DC-AAC3-DD8774482923}" destId="{FB7901FC-D785-43DB-9BAC-050BFE252C15}" srcOrd="0" destOrd="0" parTransId="{51BF2E7A-C04C-47BC-BFFA-6F634C03E460}" sibTransId="{59C3411E-AA3F-4D5B-881F-AF403D590481}"/>
    <dgm:cxn modelId="{65F9928B-3078-433D-B03C-6D89A3F25E64}" type="presParOf" srcId="{8C854F3C-B48F-4E87-B381-868FDA9F106E}" destId="{64A95326-3C06-4E33-B863-95CB0585E7AE}" srcOrd="0" destOrd="0" presId="urn:microsoft.com/office/officeart/2005/8/layout/hProcess9"/>
    <dgm:cxn modelId="{5B1FA380-546F-4D4F-AE35-11F4CC2FD09E}" type="presParOf" srcId="{8C854F3C-B48F-4E87-B381-868FDA9F106E}" destId="{0A5B7B3B-0CAA-42EA-978B-C7B3474B7B43}" srcOrd="1" destOrd="0" presId="urn:microsoft.com/office/officeart/2005/8/layout/hProcess9"/>
    <dgm:cxn modelId="{3F903E3D-5C21-4415-ABF7-D3195C86D339}" type="presParOf" srcId="{0A5B7B3B-0CAA-42EA-978B-C7B3474B7B43}" destId="{7715D428-CC9F-498F-B193-8CFEDF27A990}" srcOrd="0" destOrd="0" presId="urn:microsoft.com/office/officeart/2005/8/layout/hProcess9"/>
    <dgm:cxn modelId="{41534DD9-B046-4807-8049-6F7C691C6C15}" type="presParOf" srcId="{0A5B7B3B-0CAA-42EA-978B-C7B3474B7B43}" destId="{43AAEEB8-F91F-4773-A560-91226E5E6CC0}" srcOrd="1" destOrd="0" presId="urn:microsoft.com/office/officeart/2005/8/layout/hProcess9"/>
    <dgm:cxn modelId="{2F29A6A1-A4F1-46C7-89C2-46F5616E6EA9}" type="presParOf" srcId="{0A5B7B3B-0CAA-42EA-978B-C7B3474B7B43}" destId="{3C48EC39-C9FC-4D97-888C-11DE4B2D5758}" srcOrd="2" destOrd="0" presId="urn:microsoft.com/office/officeart/2005/8/layout/hProcess9"/>
    <dgm:cxn modelId="{38C0C7BC-D532-4571-A167-6E5129556DD5}" type="presParOf" srcId="{0A5B7B3B-0CAA-42EA-978B-C7B3474B7B43}" destId="{AD58EF5E-3506-468A-AB07-4AF956926544}" srcOrd="3" destOrd="0" presId="urn:microsoft.com/office/officeart/2005/8/layout/hProcess9"/>
    <dgm:cxn modelId="{6C205721-44F6-467F-A82A-F14206DF48D1}" type="presParOf" srcId="{0A5B7B3B-0CAA-42EA-978B-C7B3474B7B43}" destId="{5246E68F-587E-492B-9A81-3802BE4CC286}" srcOrd="4" destOrd="0" presId="urn:microsoft.com/office/officeart/2005/8/layout/hProcess9"/>
    <dgm:cxn modelId="{3E0656BC-34AE-45CB-BA2F-A35D16E5E8A0}" type="presParOf" srcId="{0A5B7B3B-0CAA-42EA-978B-C7B3474B7B43}" destId="{EC628D9B-47B3-4EE2-B377-BCBBA80130E2}" srcOrd="5" destOrd="0" presId="urn:microsoft.com/office/officeart/2005/8/layout/hProcess9"/>
    <dgm:cxn modelId="{8BA4EF49-15F3-47F2-9D05-47DA5770FBEF}" type="presParOf" srcId="{0A5B7B3B-0CAA-42EA-978B-C7B3474B7B43}" destId="{B5062ACB-5AF1-451B-82A7-8AFC2D097C70}" srcOrd="6" destOrd="0" presId="urn:microsoft.com/office/officeart/2005/8/layout/hProcess9"/>
    <dgm:cxn modelId="{B50C23AD-8AFF-46D5-AD74-36BC1D9BFFA2}" type="presParOf" srcId="{0A5B7B3B-0CAA-42EA-978B-C7B3474B7B43}" destId="{5045D7BB-C41F-4B2C-A672-C3A1FCD4655A}" srcOrd="7" destOrd="0" presId="urn:microsoft.com/office/officeart/2005/8/layout/hProcess9"/>
    <dgm:cxn modelId="{E95250CA-4ABE-40BB-A9AC-FB54BC097D8E}" type="presParOf" srcId="{0A5B7B3B-0CAA-42EA-978B-C7B3474B7B43}" destId="{0F66C492-2F65-46A5-91F5-2F9BA12DFF28}" srcOrd="8" destOrd="0" presId="urn:microsoft.com/office/officeart/2005/8/layout/hProcess9"/>
    <dgm:cxn modelId="{F7344C4C-F2C1-4F9E-97D2-2B7C2E9EAB40}" type="presParOf" srcId="{0A5B7B3B-0CAA-42EA-978B-C7B3474B7B43}" destId="{F73E8E8D-9F5F-408E-808A-0DCFDE3119E8}" srcOrd="9" destOrd="0" presId="urn:microsoft.com/office/officeart/2005/8/layout/hProcess9"/>
    <dgm:cxn modelId="{4534E5F3-6FEF-4431-8C33-99597B9E6A44}" type="presParOf" srcId="{0A5B7B3B-0CAA-42EA-978B-C7B3474B7B43}" destId="{31933972-9A41-4446-92C2-546E9E1BBA2B}" srcOrd="10" destOrd="0" presId="urn:microsoft.com/office/officeart/2005/8/layout/hProcess9"/>
    <dgm:cxn modelId="{EE2B80FB-855B-46F3-AF01-62B29EED8118}" type="presParOf" srcId="{0A5B7B3B-0CAA-42EA-978B-C7B3474B7B43}" destId="{5DC19A0F-469B-49E7-9298-86C3480D467A}" srcOrd="11" destOrd="0" presId="urn:microsoft.com/office/officeart/2005/8/layout/hProcess9"/>
    <dgm:cxn modelId="{BE3866F8-9BBD-42C4-B7C1-010C889B0046}" type="presParOf" srcId="{0A5B7B3B-0CAA-42EA-978B-C7B3474B7B43}" destId="{B2EB1034-FF62-4661-9B95-040CC664628C}" srcOrd="12" destOrd="0" presId="urn:microsoft.com/office/officeart/2005/8/layout/hProcess9"/>
    <dgm:cxn modelId="{8B546768-6B05-4081-8F8A-DB425C5B12FF}" type="presParOf" srcId="{0A5B7B3B-0CAA-42EA-978B-C7B3474B7B43}" destId="{8C595B4C-602B-4853-BC5A-7A2D1FFC2951}" srcOrd="13" destOrd="0" presId="urn:microsoft.com/office/officeart/2005/8/layout/hProcess9"/>
    <dgm:cxn modelId="{888B4CFC-59E2-4962-9EE0-0B363219878D}" type="presParOf" srcId="{0A5B7B3B-0CAA-42EA-978B-C7B3474B7B43}" destId="{E630BC52-DA61-4EED-9EC0-A0E5B9B828FA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A95326-3C06-4E33-B863-95CB0585E7AE}">
      <dsp:nvSpPr>
        <dsp:cNvPr id="0" name=""/>
        <dsp:cNvSpPr/>
      </dsp:nvSpPr>
      <dsp:spPr>
        <a:xfrm>
          <a:off x="673988" y="0"/>
          <a:ext cx="7638542" cy="621801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15D428-CC9F-498F-B193-8CFEDF27A990}">
      <dsp:nvSpPr>
        <dsp:cNvPr id="0" name=""/>
        <dsp:cNvSpPr/>
      </dsp:nvSpPr>
      <dsp:spPr>
        <a:xfrm>
          <a:off x="4387" y="1865405"/>
          <a:ext cx="979390" cy="2487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Captures enquiries from a shared mailbox</a:t>
          </a:r>
        </a:p>
      </dsp:txBody>
      <dsp:txXfrm>
        <a:off x="52197" y="1913215"/>
        <a:ext cx="883770" cy="2391586"/>
      </dsp:txXfrm>
    </dsp:sp>
    <dsp:sp modelId="{3C48EC39-C9FC-4D97-888C-11DE4B2D5758}">
      <dsp:nvSpPr>
        <dsp:cNvPr id="0" name=""/>
        <dsp:cNvSpPr/>
      </dsp:nvSpPr>
      <dsp:spPr>
        <a:xfrm>
          <a:off x="1147009" y="1865405"/>
          <a:ext cx="979390" cy="2487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Creates a central enquiry record on </a:t>
          </a:r>
          <a:r>
            <a:rPr lang="en-GB" sz="1200" kern="1200" dirty="0" err="1"/>
            <a:t>Sharepoint</a:t>
          </a:r>
          <a:r>
            <a:rPr lang="en-GB" sz="1200" kern="1200" dirty="0"/>
            <a:t> List</a:t>
          </a:r>
        </a:p>
      </dsp:txBody>
      <dsp:txXfrm>
        <a:off x="1194819" y="1913215"/>
        <a:ext cx="883770" cy="2391586"/>
      </dsp:txXfrm>
    </dsp:sp>
    <dsp:sp modelId="{5246E68F-587E-492B-9A81-3802BE4CC286}">
      <dsp:nvSpPr>
        <dsp:cNvPr id="0" name=""/>
        <dsp:cNvSpPr/>
      </dsp:nvSpPr>
      <dsp:spPr>
        <a:xfrm>
          <a:off x="2289631" y="1865405"/>
          <a:ext cx="979390" cy="2487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Generates a unique enquiry reference</a:t>
          </a:r>
        </a:p>
      </dsp:txBody>
      <dsp:txXfrm>
        <a:off x="2337441" y="1913215"/>
        <a:ext cx="883770" cy="2391586"/>
      </dsp:txXfrm>
    </dsp:sp>
    <dsp:sp modelId="{B5062ACB-5AF1-451B-82A7-8AFC2D097C70}">
      <dsp:nvSpPr>
        <dsp:cNvPr id="0" name=""/>
        <dsp:cNvSpPr/>
      </dsp:nvSpPr>
      <dsp:spPr>
        <a:xfrm>
          <a:off x="3432253" y="1865405"/>
          <a:ext cx="979390" cy="2487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Categorises enquiries by product area:  Furniture; Print; Tech; Office Supplies</a:t>
          </a:r>
        </a:p>
      </dsp:txBody>
      <dsp:txXfrm>
        <a:off x="3480063" y="1913215"/>
        <a:ext cx="883770" cy="2391586"/>
      </dsp:txXfrm>
    </dsp:sp>
    <dsp:sp modelId="{0F66C492-2F65-46A5-91F5-2F9BA12DFF28}">
      <dsp:nvSpPr>
        <dsp:cNvPr id="0" name=""/>
        <dsp:cNvSpPr/>
      </dsp:nvSpPr>
      <dsp:spPr>
        <a:xfrm>
          <a:off x="4574875" y="1865405"/>
          <a:ext cx="979390" cy="2487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Sends an immediate customer acknowledgement</a:t>
          </a:r>
        </a:p>
      </dsp:txBody>
      <dsp:txXfrm>
        <a:off x="4622685" y="1913215"/>
        <a:ext cx="883770" cy="2391586"/>
      </dsp:txXfrm>
    </dsp:sp>
    <dsp:sp modelId="{31933972-9A41-4446-92C2-546E9E1BBA2B}">
      <dsp:nvSpPr>
        <dsp:cNvPr id="0" name=""/>
        <dsp:cNvSpPr/>
      </dsp:nvSpPr>
      <dsp:spPr>
        <a:xfrm>
          <a:off x="5717497" y="1865405"/>
          <a:ext cx="979390" cy="2487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Assigns enquiry to appropriate salesperson</a:t>
          </a:r>
        </a:p>
      </dsp:txBody>
      <dsp:txXfrm>
        <a:off x="5765307" y="1913215"/>
        <a:ext cx="883770" cy="2391586"/>
      </dsp:txXfrm>
    </dsp:sp>
    <dsp:sp modelId="{B2EB1034-FF62-4661-9B95-040CC664628C}">
      <dsp:nvSpPr>
        <dsp:cNvPr id="0" name=""/>
        <dsp:cNvSpPr/>
      </dsp:nvSpPr>
      <dsp:spPr>
        <a:xfrm>
          <a:off x="6860119" y="1865405"/>
          <a:ext cx="979390" cy="2487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Notifies the assigned team member automatically</a:t>
          </a:r>
        </a:p>
      </dsp:txBody>
      <dsp:txXfrm>
        <a:off x="6907929" y="1913215"/>
        <a:ext cx="883770" cy="2391586"/>
      </dsp:txXfrm>
    </dsp:sp>
    <dsp:sp modelId="{E630BC52-DA61-4EED-9EC0-A0E5B9B828FA}">
      <dsp:nvSpPr>
        <dsp:cNvPr id="0" name=""/>
        <dsp:cNvSpPr/>
      </dsp:nvSpPr>
      <dsp:spPr>
        <a:xfrm>
          <a:off x="8002741" y="1865405"/>
          <a:ext cx="979390" cy="2487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Creates a searchable audit trail for every enquiry</a:t>
          </a:r>
          <a:endParaRPr lang="en-GB" sz="1200" kern="1200" dirty="0"/>
        </a:p>
      </dsp:txBody>
      <dsp:txXfrm>
        <a:off x="8050551" y="1913215"/>
        <a:ext cx="883770" cy="2391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D487A-8D8E-0C37-89FF-889F8910F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B34CCE-D7EA-3DD3-5256-5050B3A0C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537E4-57D6-28AB-E162-5B56D8B1B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8BBF8-AE19-8866-FB05-1BC0EE426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8EA68-C02B-A42E-BA72-68CEEEBE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14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EA60-6E21-60B6-7CBC-261F7A0A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F1C07-EEA7-BF66-CABC-B966099D2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A0FFF-0408-3AA0-C393-89553EF89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86475-BCEF-1A6A-D918-FA15E2FEF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1F73E-1E88-4E65-BB8C-70A1E7179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38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B39DF-733F-CEE6-0F2D-76AC8A24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176DF-2C59-E7B5-AF7F-0D0309F56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16331-A3E6-B3F2-2F82-B5A4B8C99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E30F7-EF25-7731-2EC7-C818E0864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C443E-9EDC-8431-C9BC-FA9D8765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511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B98B5-375F-C799-324F-0BE4F0228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163B5-2A1C-3DFD-DB7F-1CD70890FA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0B0E6-3DA1-EC30-BDAC-794D845CE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F6F7D-AD70-E130-B88A-C68D5029B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27FBDF-2A5B-5FA5-912D-1A5C75EE5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99392-1F62-ABF3-DD87-F77B234EA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45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3E3C4-1220-CA41-6A6F-DE2C5D840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DC601-BF94-3645-7124-05B8FAA4C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1AE29F-39E9-18FF-19B7-D84AF0D1D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6FC28B-1A4B-9AE1-1D39-449BAB30E1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FE186-A391-6B09-A09C-4F13E9283D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74E73B-39F1-81BB-DD32-83F0001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CE1723-F37F-F786-267C-27AF03693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81A1D0-BFD2-D09E-8995-B4AAD897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295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2D49B-09E9-ED3A-C8EB-5DB59BBC6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A41AE3-F920-3AE8-5C6A-C4EB6AE24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13ECD6-4092-3921-8C51-141A6429B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8A93F4-C421-0B77-FEBF-38C59200B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282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88C73C-1D27-23B2-7A38-7879AA524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06C69E-99A5-91B5-512B-360543334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70C7A5-F75C-5BC7-AAFD-5562F45C6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635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33C14-4CE2-1D34-A72B-7CAE0DA2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6470E-8393-027F-F039-0D812233E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F0DF8-7F5C-0012-9A02-1435B46B09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95589-02A5-9937-A93F-83020D850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888BBA-8CC0-A1CC-13A3-DD773C072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9DD72-8F18-214D-058A-6415B4DF7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876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460B7-B5BB-2A55-F544-E308E437E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432D51-F113-0392-D2E4-5957D35B88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D6707-ECF7-959F-5769-4467F59ED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3D06D-7333-753D-C685-E6FFB0068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686810-E200-5D85-0F37-D9E494A4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8F447-B8BC-37C5-8D13-70483CB1A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877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3911-D295-4245-FD1A-75ED9F63B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4F17C-D23E-A033-ECE7-3B74E6BD7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F3D43-B305-2C20-3188-9EA5AEE20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BE4ED-5341-D75C-644D-3A8C9F2A1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96188-80F4-0155-C467-81A7DCE63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926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0FCCC9-966A-D599-C495-917F4A7831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EDCD8F-BC4B-1354-4433-2E1160B3B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06A06-215B-1EDC-8E54-2671EE787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76D1C-FD8E-C68C-089F-161E621E4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E9F26-7E47-88EC-EC10-6A766C9EF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78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2622BE-8AC7-97F4-9B33-D539C327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974E1-1221-ED3A-068D-953A70294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9BD9D-0964-CB03-0F09-9D38D9CC18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73DBF2-E7B7-493E-972F-D7166DBE88B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3CAE7-EDFD-B7B4-77FE-239189D077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0A04F-6F22-00D4-9396-0B103B8DF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FB6027-BA0E-4076-9325-10B4F53F11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01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AFD1B-DAB3-2678-ECDF-E7CB227564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Sales Enquiry Automation</a:t>
            </a:r>
          </a:p>
        </p:txBody>
      </p:sp>
    </p:spTree>
    <p:extLst>
      <p:ext uri="{BB962C8B-B14F-4D97-AF65-F5344CB8AC3E}">
        <p14:creationId xmlns:p14="http://schemas.microsoft.com/office/powerpoint/2010/main" val="420419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668DA-973C-833F-E700-2AD58A7B1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2AB921-D2C1-5800-BE49-2B97A207C58A}"/>
              </a:ext>
            </a:extLst>
          </p:cNvPr>
          <p:cNvSpPr txBox="1"/>
          <p:nvPr/>
        </p:nvSpPr>
        <p:spPr>
          <a:xfrm>
            <a:off x="2225040" y="759038"/>
            <a:ext cx="6096000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endParaRPr lang="en-GB" sz="11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The Problem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Many customer enquiries are still managed manually through shared inboxes, individual emails and spreadsheets.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This often leads to: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Enquiries being missed or overlooked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Slow response times to customers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Manual forwarding between departments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No clear ownership of enquiries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Inconsistent customer experience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Sales opportunities falling through the cracks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Limited visibility of enquiry volumes and activity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Time wasted on administration rather than selling</a:t>
            </a:r>
          </a:p>
          <a:p>
            <a:pPr fontAlgn="t">
              <a:lnSpc>
                <a:spcPct val="100000"/>
              </a:lnSpc>
              <a:buNone/>
            </a:pPr>
            <a:br>
              <a:rPr lang="en-GB" sz="1100" b="0" i="0" dirty="0">
                <a:effectLst/>
                <a:latin typeface="+mn-lt"/>
              </a:rPr>
            </a:br>
            <a:endParaRPr lang="en-GB" sz="1100" b="0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The Solution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A Microsoft 365 powered Customer Enquiry Management System that automatically: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✅ Captures enquiries from a shared mailbox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✅ Creates a central enquiry record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✅ Generates a unique enquiry reference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✅ Categorises enquiries by product area: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Furniture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Print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Technology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0" i="0" dirty="0">
                <a:effectLst/>
                <a:latin typeface="+mn-lt"/>
              </a:rPr>
              <a:t>Office Supplies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✅ Sends an immediate customer acknowledgement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✅ Assigns enquiries to the appropriate salesperson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✅ Notifies the assigned team member automatically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✅ Creates a searchable audit trail for every enquiry</a:t>
            </a:r>
          </a:p>
          <a:p>
            <a:pPr fontAlgn="t">
              <a:lnSpc>
                <a:spcPct val="100000"/>
              </a:lnSpc>
              <a:buNone/>
            </a:pPr>
            <a:br>
              <a:rPr lang="en-GB" sz="1100" b="0" i="0" dirty="0">
                <a:effectLst/>
                <a:latin typeface="+mn-lt"/>
              </a:rPr>
            </a:br>
            <a:endParaRPr lang="en-GB" sz="1100" b="0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366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3F3BE-FBA3-545A-3641-D6908190A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691D27-35A1-154E-3F39-C3F6C5E9926D}"/>
              </a:ext>
            </a:extLst>
          </p:cNvPr>
          <p:cNvSpPr txBox="1"/>
          <p:nvPr/>
        </p:nvSpPr>
        <p:spPr>
          <a:xfrm>
            <a:off x="3047238" y="1436147"/>
            <a:ext cx="6094476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Key Benefits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Faster Response Times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Customers receive an acknowledgement immediately and enquiries are routed without delay.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No Missed Opportunities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Every enquiry is captured, tracked and assigned automatically.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Reduced Administration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Eliminates manual logging, forwarding and triage of enquiries.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Increased Accountability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Every enquiry has a clear owner and status.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Improved Customer Experience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Customers receive a professional, consistent response every time.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Better Visibility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Management can see enquiry volumes, categories and ownership in one place.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Scalable Process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Handles increasing enquiry volumes without increasing administration effort.</a:t>
            </a:r>
          </a:p>
          <a:p>
            <a:pPr fontAlgn="t">
              <a:lnSpc>
                <a:spcPct val="100000"/>
              </a:lnSpc>
              <a:buNone/>
            </a:pPr>
            <a:br>
              <a:rPr lang="en-GB" sz="1100" b="0" i="0" dirty="0">
                <a:effectLst/>
                <a:latin typeface="+mn-lt"/>
              </a:rPr>
            </a:br>
            <a:endParaRPr lang="en-GB" sz="1100" b="0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1100" b="1" i="0" dirty="0">
                <a:effectLst/>
                <a:latin typeface="+mn-lt"/>
              </a:rPr>
              <a:t>Typical Results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✔ Faster customer response times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✔ Reduced manual processing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✔ Better sales team productivity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✔ Improved visibility of sales opportunities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100" b="0" i="0" dirty="0">
                <a:effectLst/>
                <a:latin typeface="+mn-lt"/>
              </a:rPr>
              <a:t>✔ Increased consistency across the business</a:t>
            </a:r>
            <a:endParaRPr lang="en-GB" sz="11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012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5AEED-922D-2562-ED20-FC10D8289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D12D11A-2AF0-1792-7E96-529A58BE10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5715213"/>
              </p:ext>
            </p:extLst>
          </p:nvPr>
        </p:nvGraphicFramePr>
        <p:xfrm>
          <a:off x="1602740" y="319991"/>
          <a:ext cx="8986520" cy="6218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ubtitle 2">
            <a:extLst>
              <a:ext uri="{FF2B5EF4-FFF2-40B4-BE49-F238E27FC236}">
                <a16:creationId xmlns:a16="http://schemas.microsoft.com/office/drawing/2014/main" id="{C47E5093-8987-FEBA-415B-F27A01169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25" y="319991"/>
            <a:ext cx="5936166" cy="502920"/>
          </a:xfrm>
        </p:spPr>
        <p:txBody>
          <a:bodyPr/>
          <a:lstStyle/>
          <a:p>
            <a:r>
              <a:rPr lang="en-GB" dirty="0"/>
              <a:t>Workflow and Tools Used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7E57D5-E6B7-FBB5-FB4E-7018249590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2699" y="5065481"/>
            <a:ext cx="982061" cy="7266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D96256-EE3D-3162-9F8A-039CF935FC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7066" y="5005775"/>
            <a:ext cx="622395" cy="8144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E1040F-4078-BAD8-9362-EF65FA0468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7834" y="5005775"/>
            <a:ext cx="762397" cy="8460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A33ADB6-2279-396F-FC1A-3F2AD4C650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5220" y="5051053"/>
            <a:ext cx="533427" cy="72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01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94D0EE-94AA-ECDD-4EE6-0962601DB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FA7F768-9C57-F4BF-86BE-081CD4C4A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33" y="380843"/>
            <a:ext cx="8693597" cy="30481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D977F4-BA79-FF5E-1850-32638D6BF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551" y="2520940"/>
            <a:ext cx="5835635" cy="395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62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CA2287-2693-0771-ABA4-91EFD373B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682B15-7C0D-A1B1-770D-F8503B55F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851" y="539601"/>
            <a:ext cx="8706297" cy="577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07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37D76E-01AC-BD07-931F-FEA21250D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0CA08C3-0824-8AAE-52CA-17919802C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" y="968248"/>
            <a:ext cx="12097372" cy="492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41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A59227-1099-0B16-D798-33270DD2F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D7E21F-9233-8058-E5DE-CA8787764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563" y="643466"/>
            <a:ext cx="9646873" cy="55710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077F31-4F53-6BFA-397F-43E1D4339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0280" y="1827605"/>
            <a:ext cx="718311" cy="619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1B7CD5-74FA-7D1E-1C03-13A93BA99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5649" y="4357042"/>
            <a:ext cx="982061" cy="7266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1AC755-F5A9-0D0F-E08C-D94661B3E7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5331" y="2623838"/>
            <a:ext cx="622395" cy="8144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C054FE-CACB-572C-A359-31BAA86F34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8123" y="3510967"/>
            <a:ext cx="762397" cy="84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06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325</Words>
  <Application>Microsoft Office PowerPoint</Application>
  <PresentationFormat>Widescreen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Segoe UI</vt:lpstr>
      <vt:lpstr>Office Theme</vt:lpstr>
      <vt:lpstr>Sales Enquiry Automation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Browning</dc:creator>
  <cp:lastModifiedBy>Tim Browning</cp:lastModifiedBy>
  <cp:revision>1</cp:revision>
  <dcterms:created xsi:type="dcterms:W3CDTF">2026-09-11T11:59:05Z</dcterms:created>
  <dcterms:modified xsi:type="dcterms:W3CDTF">2026-09-22T09:30:37Z</dcterms:modified>
</cp:coreProperties>
</file>