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63" r:id="rId5"/>
    <p:sldId id="260" r:id="rId6"/>
    <p:sldId id="258" r:id="rId7"/>
    <p:sldId id="259" r:id="rId8"/>
    <p:sldId id="25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89FB7C-1FEC-4C59-A7EC-675846B6AB08}" v="13" dt="2026-09-23T10:24:21.0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Browning" userId="d2d50d5acda45259" providerId="LiveId" clId="{0951E50A-23FB-4744-A633-38569F574651}"/>
    <pc:docChg chg="undo custSel addSld modSld">
      <pc:chgData name="Tim Browning" userId="d2d50d5acda45259" providerId="LiveId" clId="{0951E50A-23FB-4744-A633-38569F574651}" dt="2026-09-23T10:24:33.869" v="664" actId="1076"/>
      <pc:docMkLst>
        <pc:docMk/>
      </pc:docMkLst>
      <pc:sldChg chg="addSp modSp mod">
        <pc:chgData name="Tim Browning" userId="d2d50d5acda45259" providerId="LiveId" clId="{0951E50A-23FB-4744-A633-38569F574651}" dt="2026-09-23T10:14:14.265" v="77" actId="122"/>
        <pc:sldMkLst>
          <pc:docMk/>
          <pc:sldMk cId="232259543" sldId="257"/>
        </pc:sldMkLst>
        <pc:spChg chg="add mod">
          <ac:chgData name="Tim Browning" userId="d2d50d5acda45259" providerId="LiveId" clId="{0951E50A-23FB-4744-A633-38569F574651}" dt="2026-09-23T10:11:34.272" v="36" actId="255"/>
          <ac:spMkLst>
            <pc:docMk/>
            <pc:sldMk cId="232259543" sldId="257"/>
            <ac:spMk id="10" creationId="{2B3D347A-E147-67AF-9089-7F8B0A15AF1B}"/>
          </ac:spMkLst>
        </pc:spChg>
        <pc:spChg chg="mod">
          <ac:chgData name="Tim Browning" userId="d2d50d5acda45259" providerId="LiveId" clId="{0951E50A-23FB-4744-A633-38569F574651}" dt="2026-09-23T10:14:14.265" v="77" actId="122"/>
          <ac:spMkLst>
            <pc:docMk/>
            <pc:sldMk cId="232259543" sldId="257"/>
            <ac:spMk id="12" creationId="{7358AE97-07B5-D31A-09CD-B50296E38E04}"/>
          </ac:spMkLst>
        </pc:spChg>
      </pc:sldChg>
      <pc:sldChg chg="addSp delSp modSp add mod">
        <pc:chgData name="Tim Browning" userId="d2d50d5acda45259" providerId="LiveId" clId="{0951E50A-23FB-4744-A633-38569F574651}" dt="2026-09-23T10:12:59.194" v="71" actId="1037"/>
        <pc:sldMkLst>
          <pc:docMk/>
          <pc:sldMk cId="697156518" sldId="261"/>
        </pc:sldMkLst>
        <pc:spChg chg="mod">
          <ac:chgData name="Tim Browning" userId="d2d50d5acda45259" providerId="LiveId" clId="{0951E50A-23FB-4744-A633-38569F574651}" dt="2026-09-23T10:12:59.194" v="71" actId="1037"/>
          <ac:spMkLst>
            <pc:docMk/>
            <pc:sldMk cId="697156518" sldId="261"/>
            <ac:spMk id="3" creationId="{0C973929-950B-3797-B5DE-02480D92EC1D}"/>
          </ac:spMkLst>
        </pc:spChg>
        <pc:spChg chg="add mod">
          <ac:chgData name="Tim Browning" userId="d2d50d5acda45259" providerId="LiveId" clId="{0951E50A-23FB-4744-A633-38569F574651}" dt="2026-09-23T10:12:30.477" v="43" actId="1076"/>
          <ac:spMkLst>
            <pc:docMk/>
            <pc:sldMk cId="697156518" sldId="261"/>
            <ac:spMk id="5" creationId="{1C43767C-F6F4-E4F4-7A80-49503BA098ED}"/>
          </ac:spMkLst>
        </pc:spChg>
        <pc:spChg chg="del">
          <ac:chgData name="Tim Browning" userId="d2d50d5acda45259" providerId="LiveId" clId="{0951E50A-23FB-4744-A633-38569F574651}" dt="2026-09-23T10:11:43.221" v="38" actId="478"/>
          <ac:spMkLst>
            <pc:docMk/>
            <pc:sldMk cId="697156518" sldId="261"/>
            <ac:spMk id="10" creationId="{23F30A4D-9EA8-1C39-0284-C0DF815B1D59}"/>
          </ac:spMkLst>
        </pc:spChg>
      </pc:sldChg>
      <pc:sldChg chg="delSp modSp add mod">
        <pc:chgData name="Tim Browning" userId="d2d50d5acda45259" providerId="LiveId" clId="{0951E50A-23FB-4744-A633-38569F574651}" dt="2026-09-23T10:13:46.580" v="75"/>
        <pc:sldMkLst>
          <pc:docMk/>
          <pc:sldMk cId="2808262626" sldId="262"/>
        </pc:sldMkLst>
        <pc:spChg chg="del">
          <ac:chgData name="Tim Browning" userId="d2d50d5acda45259" providerId="LiveId" clId="{0951E50A-23FB-4744-A633-38569F574651}" dt="2026-09-23T10:13:31.519" v="73" actId="478"/>
          <ac:spMkLst>
            <pc:docMk/>
            <pc:sldMk cId="2808262626" sldId="262"/>
            <ac:spMk id="3" creationId="{719A5266-4FA5-CD11-9A71-44536AEAE084}"/>
          </ac:spMkLst>
        </pc:spChg>
        <pc:spChg chg="del">
          <ac:chgData name="Tim Browning" userId="d2d50d5acda45259" providerId="LiveId" clId="{0951E50A-23FB-4744-A633-38569F574651}" dt="2026-09-23T10:13:34.231" v="74" actId="478"/>
          <ac:spMkLst>
            <pc:docMk/>
            <pc:sldMk cId="2808262626" sldId="262"/>
            <ac:spMk id="5" creationId="{07672A1B-5B2F-8C0E-8393-061B746B03D7}"/>
          </ac:spMkLst>
        </pc:spChg>
      </pc:sldChg>
      <pc:sldChg chg="addSp delSp modSp add mod">
        <pc:chgData name="Tim Browning" userId="d2d50d5acda45259" providerId="LiveId" clId="{0951E50A-23FB-4744-A633-38569F574651}" dt="2026-09-23T10:24:33.869" v="664" actId="1076"/>
        <pc:sldMkLst>
          <pc:docMk/>
          <pc:sldMk cId="175117719" sldId="263"/>
        </pc:sldMkLst>
        <pc:spChg chg="del">
          <ac:chgData name="Tim Browning" userId="d2d50d5acda45259" providerId="LiveId" clId="{0951E50A-23FB-4744-A633-38569F574651}" dt="2026-09-23T10:16:09.355" v="79" actId="478"/>
          <ac:spMkLst>
            <pc:docMk/>
            <pc:sldMk cId="175117719" sldId="263"/>
            <ac:spMk id="4" creationId="{5B0F0AEB-EF31-737F-CCF9-5BCCB2082327}"/>
          </ac:spMkLst>
        </pc:spChg>
        <pc:graphicFrameChg chg="add mod modGraphic">
          <ac:chgData name="Tim Browning" userId="d2d50d5acda45259" providerId="LiveId" clId="{0951E50A-23FB-4744-A633-38569F574651}" dt="2026-09-23T10:24:17.983" v="661" actId="14100"/>
          <ac:graphicFrameMkLst>
            <pc:docMk/>
            <pc:sldMk cId="175117719" sldId="263"/>
            <ac:graphicFrameMk id="2" creationId="{99ABE6F0-D795-C75B-91BF-0735930522F4}"/>
          </ac:graphicFrameMkLst>
        </pc:graphicFrameChg>
        <pc:picChg chg="add">
          <ac:chgData name="Tim Browning" userId="d2d50d5acda45259" providerId="LiveId" clId="{0951E50A-23FB-4744-A633-38569F574651}" dt="2026-09-23T10:23:43.285" v="658" actId="22"/>
          <ac:picMkLst>
            <pc:docMk/>
            <pc:sldMk cId="175117719" sldId="263"/>
            <ac:picMk id="5" creationId="{775F116B-BBF8-A54D-DAAE-A310A44D993D}"/>
          </ac:picMkLst>
        </pc:picChg>
        <pc:picChg chg="add">
          <ac:chgData name="Tim Browning" userId="d2d50d5acda45259" providerId="LiveId" clId="{0951E50A-23FB-4744-A633-38569F574651}" dt="2026-09-23T10:23:43.285" v="658" actId="22"/>
          <ac:picMkLst>
            <pc:docMk/>
            <pc:sldMk cId="175117719" sldId="263"/>
            <ac:picMk id="7" creationId="{1509EA4B-5F62-4FC7-C416-9230ACC50562}"/>
          </ac:picMkLst>
        </pc:picChg>
        <pc:picChg chg="add mod">
          <ac:chgData name="Tim Browning" userId="d2d50d5acda45259" providerId="LiveId" clId="{0951E50A-23FB-4744-A633-38569F574651}" dt="2026-09-23T10:24:33.869" v="664" actId="1076"/>
          <ac:picMkLst>
            <pc:docMk/>
            <pc:sldMk cId="175117719" sldId="263"/>
            <ac:picMk id="9" creationId="{C96A817E-9643-ED6B-98E9-6B89952CFE40}"/>
          </ac:picMkLst>
        </pc:picChg>
        <pc:picChg chg="add">
          <ac:chgData name="Tim Browning" userId="d2d50d5acda45259" providerId="LiveId" clId="{0951E50A-23FB-4744-A633-38569F574651}" dt="2026-09-23T10:23:43.285" v="658" actId="22"/>
          <ac:picMkLst>
            <pc:docMk/>
            <pc:sldMk cId="175117719" sldId="263"/>
            <ac:picMk id="11" creationId="{42C040E4-716D-8825-05EE-6CF95ACD947D}"/>
          </ac:picMkLst>
        </pc:picChg>
        <pc:picChg chg="add mod">
          <ac:chgData name="Tim Browning" userId="d2d50d5acda45259" providerId="LiveId" clId="{0951E50A-23FB-4744-A633-38569F574651}" dt="2026-09-23T10:24:30.400" v="663" actId="1076"/>
          <ac:picMkLst>
            <pc:docMk/>
            <pc:sldMk cId="175117719" sldId="263"/>
            <ac:picMk id="13" creationId="{F1DB0EF3-3472-9260-6409-757888A294DA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58F631-1236-4AB6-BCEE-5734B612A126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BC0C0FF-1D91-452E-AB94-99B3D2F66B74}">
      <dgm:prSet phldrT="[Text]" phldr="0"/>
      <dgm:spPr/>
      <dgm:t>
        <a:bodyPr/>
        <a:lstStyle/>
        <a:p>
          <a:r>
            <a:rPr lang="en-GB" dirty="0"/>
            <a:t>Purchase request submitted via MS Form</a:t>
          </a:r>
        </a:p>
      </dgm:t>
    </dgm:pt>
    <dgm:pt modelId="{B49AA92E-8C59-463E-99DD-DEF5E5115DA0}" type="parTrans" cxnId="{420FC5D3-A6B7-49F9-BA92-1F85C8618165}">
      <dgm:prSet/>
      <dgm:spPr/>
      <dgm:t>
        <a:bodyPr/>
        <a:lstStyle/>
        <a:p>
          <a:endParaRPr lang="en-GB"/>
        </a:p>
      </dgm:t>
    </dgm:pt>
    <dgm:pt modelId="{46FA68A0-1FB9-44F5-A169-8D0652BF7F92}" type="sibTrans" cxnId="{420FC5D3-A6B7-49F9-BA92-1F85C8618165}">
      <dgm:prSet/>
      <dgm:spPr/>
      <dgm:t>
        <a:bodyPr/>
        <a:lstStyle/>
        <a:p>
          <a:endParaRPr lang="en-GB"/>
        </a:p>
      </dgm:t>
    </dgm:pt>
    <dgm:pt modelId="{CAFD333C-7288-4EE8-9B0D-043E68A8970E}">
      <dgm:prSet phldrT="[Text]" phldr="0"/>
      <dgm:spPr/>
      <dgm:t>
        <a:bodyPr/>
        <a:lstStyle/>
        <a:p>
          <a:r>
            <a:rPr lang="en-GB" dirty="0"/>
            <a:t>Request is automatically recorded on SharePoint tracking list</a:t>
          </a:r>
        </a:p>
      </dgm:t>
    </dgm:pt>
    <dgm:pt modelId="{85E36DF8-81C9-4A4A-B9B7-0BBFFC3F34C5}" type="parTrans" cxnId="{5702456C-76BF-4C46-96BD-E74C5B1BABB6}">
      <dgm:prSet/>
      <dgm:spPr/>
      <dgm:t>
        <a:bodyPr/>
        <a:lstStyle/>
        <a:p>
          <a:endParaRPr lang="en-GB"/>
        </a:p>
      </dgm:t>
    </dgm:pt>
    <dgm:pt modelId="{EA695DD5-06B9-406D-B8B7-1511C79C65AD}" type="sibTrans" cxnId="{5702456C-76BF-4C46-96BD-E74C5B1BABB6}">
      <dgm:prSet/>
      <dgm:spPr/>
      <dgm:t>
        <a:bodyPr/>
        <a:lstStyle/>
        <a:p>
          <a:endParaRPr lang="en-GB"/>
        </a:p>
      </dgm:t>
    </dgm:pt>
    <dgm:pt modelId="{DD004718-799B-43C5-88D8-53CC5489729B}">
      <dgm:prSet phldrT="[Text]" phldr="0"/>
      <dgm:spPr/>
      <dgm:t>
        <a:bodyPr/>
        <a:lstStyle/>
        <a:p>
          <a:r>
            <a:rPr lang="en-GB" dirty="0"/>
            <a:t>All requests are sent to the Manager for approval</a:t>
          </a:r>
        </a:p>
      </dgm:t>
    </dgm:pt>
    <dgm:pt modelId="{F71CAA75-CC9F-4845-A38F-8223E716EBC2}" type="parTrans" cxnId="{743F2506-967A-4F8D-96A5-572C138FA0E1}">
      <dgm:prSet/>
      <dgm:spPr/>
      <dgm:t>
        <a:bodyPr/>
        <a:lstStyle/>
        <a:p>
          <a:endParaRPr lang="en-GB"/>
        </a:p>
      </dgm:t>
    </dgm:pt>
    <dgm:pt modelId="{9ED2879E-E5E1-4A38-BD94-A363A23BF26F}" type="sibTrans" cxnId="{743F2506-967A-4F8D-96A5-572C138FA0E1}">
      <dgm:prSet/>
      <dgm:spPr/>
      <dgm:t>
        <a:bodyPr/>
        <a:lstStyle/>
        <a:p>
          <a:endParaRPr lang="en-GB"/>
        </a:p>
      </dgm:t>
    </dgm:pt>
    <dgm:pt modelId="{656D3354-3368-4B58-BC0A-4031B500DF61}">
      <dgm:prSet phldrT="[Text]" phldr="0"/>
      <dgm:spPr/>
      <dgm:t>
        <a:bodyPr/>
        <a:lstStyle/>
        <a:p>
          <a:r>
            <a:rPr lang="en-GB" dirty="0"/>
            <a:t>Value check, flow determines the next approval level</a:t>
          </a:r>
        </a:p>
      </dgm:t>
    </dgm:pt>
    <dgm:pt modelId="{FD8B60AE-E816-4002-8924-CF4DC071D0B4}" type="parTrans" cxnId="{ABFDFFB7-A6B6-46AD-9F9E-97EE12A797AF}">
      <dgm:prSet/>
      <dgm:spPr/>
      <dgm:t>
        <a:bodyPr/>
        <a:lstStyle/>
        <a:p>
          <a:endParaRPr lang="en-GB"/>
        </a:p>
      </dgm:t>
    </dgm:pt>
    <dgm:pt modelId="{7EEF8274-5A68-457A-86B3-3CF89DDBE0FA}" type="sibTrans" cxnId="{ABFDFFB7-A6B6-46AD-9F9E-97EE12A797AF}">
      <dgm:prSet/>
      <dgm:spPr/>
      <dgm:t>
        <a:bodyPr/>
        <a:lstStyle/>
        <a:p>
          <a:endParaRPr lang="en-GB"/>
        </a:p>
      </dgm:t>
    </dgm:pt>
    <dgm:pt modelId="{20E8F88E-8487-4874-B12B-691CC937D8FD}">
      <dgm:prSet phldrT="[Text]" phldr="0"/>
      <dgm:spPr/>
      <dgm:t>
        <a:bodyPr/>
        <a:lstStyle/>
        <a:p>
          <a:r>
            <a:rPr lang="en-GB" dirty="0"/>
            <a:t>Up to £1,000 Manager approval completes process</a:t>
          </a:r>
        </a:p>
      </dgm:t>
    </dgm:pt>
    <dgm:pt modelId="{0B88CD4B-3F0F-4F71-950A-0892419FF7BC}" type="parTrans" cxnId="{1AE53A2B-AC68-46F9-94B9-9DA4CABD6222}">
      <dgm:prSet/>
      <dgm:spPr/>
      <dgm:t>
        <a:bodyPr/>
        <a:lstStyle/>
        <a:p>
          <a:endParaRPr lang="en-GB"/>
        </a:p>
      </dgm:t>
    </dgm:pt>
    <dgm:pt modelId="{8EB08BEA-C464-4818-8307-60C54637BAE9}" type="sibTrans" cxnId="{1AE53A2B-AC68-46F9-94B9-9DA4CABD6222}">
      <dgm:prSet/>
      <dgm:spPr/>
      <dgm:t>
        <a:bodyPr/>
        <a:lstStyle/>
        <a:p>
          <a:endParaRPr lang="en-GB"/>
        </a:p>
      </dgm:t>
    </dgm:pt>
    <dgm:pt modelId="{B29EB557-B1B6-4D73-8612-EEAAFAB977FC}">
      <dgm:prSet phldrT="[Text]" phldr="0"/>
      <dgm:spPr/>
      <dgm:t>
        <a:bodyPr/>
        <a:lstStyle/>
        <a:p>
          <a:r>
            <a:rPr lang="en-GB" dirty="0"/>
            <a:t>£1,000 - £5,000 requires Finance additional approval</a:t>
          </a:r>
        </a:p>
      </dgm:t>
    </dgm:pt>
    <dgm:pt modelId="{8B58542B-AB31-466B-AB6E-C3932FF6388C}" type="parTrans" cxnId="{676C8590-F7B8-46C0-A1B8-D4122D25D144}">
      <dgm:prSet/>
      <dgm:spPr/>
      <dgm:t>
        <a:bodyPr/>
        <a:lstStyle/>
        <a:p>
          <a:endParaRPr lang="en-GB"/>
        </a:p>
      </dgm:t>
    </dgm:pt>
    <dgm:pt modelId="{D70BF6A1-8F37-4B1C-9993-C28C9FF9D834}" type="sibTrans" cxnId="{676C8590-F7B8-46C0-A1B8-D4122D25D144}">
      <dgm:prSet/>
      <dgm:spPr/>
      <dgm:t>
        <a:bodyPr/>
        <a:lstStyle/>
        <a:p>
          <a:endParaRPr lang="en-GB"/>
        </a:p>
      </dgm:t>
    </dgm:pt>
    <dgm:pt modelId="{1A41D838-19E6-4BBD-9334-67CBF1214D48}">
      <dgm:prSet phldrT="[Text]" phldr="0"/>
      <dgm:spPr/>
      <dgm:t>
        <a:bodyPr/>
        <a:lstStyle/>
        <a:p>
          <a:r>
            <a:rPr lang="en-GB" dirty="0"/>
            <a:t>Over £5,000 requires Directors approval to complete the process</a:t>
          </a:r>
        </a:p>
      </dgm:t>
    </dgm:pt>
    <dgm:pt modelId="{29A6F309-562E-4DE5-A16A-C9A49AEA3DEF}" type="parTrans" cxnId="{B3602FE5-E6E5-4C3D-9EBE-15F3E4800CF1}">
      <dgm:prSet/>
      <dgm:spPr/>
      <dgm:t>
        <a:bodyPr/>
        <a:lstStyle/>
        <a:p>
          <a:endParaRPr lang="en-GB"/>
        </a:p>
      </dgm:t>
    </dgm:pt>
    <dgm:pt modelId="{758D7E8D-45E4-4131-BC4A-30E1D3BCC97C}" type="sibTrans" cxnId="{B3602FE5-E6E5-4C3D-9EBE-15F3E4800CF1}">
      <dgm:prSet/>
      <dgm:spPr/>
      <dgm:t>
        <a:bodyPr/>
        <a:lstStyle/>
        <a:p>
          <a:endParaRPr lang="en-GB"/>
        </a:p>
      </dgm:t>
    </dgm:pt>
    <dgm:pt modelId="{EFEBDCA2-C59A-47EA-AFBE-0E0CC62712C2}">
      <dgm:prSet phldrT="[Text]" phldr="0"/>
      <dgm:spPr/>
      <dgm:t>
        <a:bodyPr/>
        <a:lstStyle/>
        <a:p>
          <a:r>
            <a:rPr lang="en-GB" dirty="0"/>
            <a:t>Approval  Status is updated at each decision stage on SharePoint list</a:t>
          </a:r>
        </a:p>
      </dgm:t>
    </dgm:pt>
    <dgm:pt modelId="{E7F0BD82-84D5-4950-BE4A-B757216C2AFC}" type="parTrans" cxnId="{09372546-BCD5-4B6C-A8A0-8E087DCA1C70}">
      <dgm:prSet/>
      <dgm:spPr/>
      <dgm:t>
        <a:bodyPr/>
        <a:lstStyle/>
        <a:p>
          <a:endParaRPr lang="en-GB"/>
        </a:p>
      </dgm:t>
    </dgm:pt>
    <dgm:pt modelId="{3FB4307C-9B21-4574-BD85-678204000AAF}" type="sibTrans" cxnId="{09372546-BCD5-4B6C-A8A0-8E087DCA1C70}">
      <dgm:prSet/>
      <dgm:spPr/>
      <dgm:t>
        <a:bodyPr/>
        <a:lstStyle/>
        <a:p>
          <a:endParaRPr lang="en-GB"/>
        </a:p>
      </dgm:t>
    </dgm:pt>
    <dgm:pt modelId="{EDC1803A-BDA5-4ED0-93BD-34C2A2282784}">
      <dgm:prSet phldrT="[Text]" phldr="0"/>
      <dgm:spPr/>
      <dgm:t>
        <a:bodyPr/>
        <a:lstStyle/>
        <a:p>
          <a:r>
            <a:rPr lang="en-GB" dirty="0"/>
            <a:t>Requester is updated at each stage of approval</a:t>
          </a:r>
        </a:p>
      </dgm:t>
    </dgm:pt>
    <dgm:pt modelId="{96748E91-A745-49C8-9EBF-E1129A7B231C}" type="parTrans" cxnId="{600F2AE0-F2CF-4C67-BC19-5015752F583B}">
      <dgm:prSet/>
      <dgm:spPr/>
      <dgm:t>
        <a:bodyPr/>
        <a:lstStyle/>
        <a:p>
          <a:endParaRPr lang="en-GB"/>
        </a:p>
      </dgm:t>
    </dgm:pt>
    <dgm:pt modelId="{ECA93664-865F-45AB-9768-816959CF51C1}" type="sibTrans" cxnId="{600F2AE0-F2CF-4C67-BC19-5015752F583B}">
      <dgm:prSet/>
      <dgm:spPr/>
      <dgm:t>
        <a:bodyPr/>
        <a:lstStyle/>
        <a:p>
          <a:endParaRPr lang="en-GB"/>
        </a:p>
      </dgm:t>
    </dgm:pt>
    <dgm:pt modelId="{62A5D3AC-E5F0-4EAD-9E22-590DD324B7F4}">
      <dgm:prSet phldrT="[Text]" phldr="0"/>
      <dgm:spPr/>
      <dgm:t>
        <a:bodyPr/>
        <a:lstStyle/>
        <a:p>
          <a:r>
            <a:rPr lang="en-GB" dirty="0"/>
            <a:t>Final approval/rejection is recorded and requester updated </a:t>
          </a:r>
        </a:p>
      </dgm:t>
    </dgm:pt>
    <dgm:pt modelId="{7E9009C8-ABF0-4CCA-A7E7-1C632BB66BE0}" type="parTrans" cxnId="{86F7F63A-0E64-48CF-9597-2C2D3C883361}">
      <dgm:prSet/>
      <dgm:spPr/>
      <dgm:t>
        <a:bodyPr/>
        <a:lstStyle/>
        <a:p>
          <a:endParaRPr lang="en-GB"/>
        </a:p>
      </dgm:t>
    </dgm:pt>
    <dgm:pt modelId="{9802F20E-F0C3-4500-B20E-490F62C2F897}" type="sibTrans" cxnId="{86F7F63A-0E64-48CF-9597-2C2D3C883361}">
      <dgm:prSet/>
      <dgm:spPr/>
      <dgm:t>
        <a:bodyPr/>
        <a:lstStyle/>
        <a:p>
          <a:endParaRPr lang="en-GB"/>
        </a:p>
      </dgm:t>
    </dgm:pt>
    <dgm:pt modelId="{E363E1B4-C3EF-4B68-821A-AF820B34EAE5}" type="pres">
      <dgm:prSet presAssocID="{C658F631-1236-4AB6-BCEE-5734B612A126}" presName="CompostProcess" presStyleCnt="0">
        <dgm:presLayoutVars>
          <dgm:dir/>
          <dgm:resizeHandles val="exact"/>
        </dgm:presLayoutVars>
      </dgm:prSet>
      <dgm:spPr/>
    </dgm:pt>
    <dgm:pt modelId="{5A93ABA9-1773-48E1-8AE8-5152013A7106}" type="pres">
      <dgm:prSet presAssocID="{C658F631-1236-4AB6-BCEE-5734B612A126}" presName="arrow" presStyleLbl="bgShp" presStyleIdx="0" presStyleCnt="1"/>
      <dgm:spPr/>
    </dgm:pt>
    <dgm:pt modelId="{55EDDFEF-47A3-4323-9149-14DC29F3C753}" type="pres">
      <dgm:prSet presAssocID="{C658F631-1236-4AB6-BCEE-5734B612A126}" presName="linearProcess" presStyleCnt="0"/>
      <dgm:spPr/>
    </dgm:pt>
    <dgm:pt modelId="{846A8AE5-0695-4485-AD34-C3BC51BFFCEB}" type="pres">
      <dgm:prSet presAssocID="{4BC0C0FF-1D91-452E-AB94-99B3D2F66B74}" presName="textNode" presStyleLbl="node1" presStyleIdx="0" presStyleCnt="10">
        <dgm:presLayoutVars>
          <dgm:bulletEnabled val="1"/>
        </dgm:presLayoutVars>
      </dgm:prSet>
      <dgm:spPr/>
    </dgm:pt>
    <dgm:pt modelId="{95FE8724-CC38-4BBE-BF92-ECDB79E319FB}" type="pres">
      <dgm:prSet presAssocID="{46FA68A0-1FB9-44F5-A169-8D0652BF7F92}" presName="sibTrans" presStyleCnt="0"/>
      <dgm:spPr/>
    </dgm:pt>
    <dgm:pt modelId="{B8D72A85-C966-4770-9FFA-4C0854DD4E63}" type="pres">
      <dgm:prSet presAssocID="{CAFD333C-7288-4EE8-9B0D-043E68A8970E}" presName="textNode" presStyleLbl="node1" presStyleIdx="1" presStyleCnt="10">
        <dgm:presLayoutVars>
          <dgm:bulletEnabled val="1"/>
        </dgm:presLayoutVars>
      </dgm:prSet>
      <dgm:spPr/>
    </dgm:pt>
    <dgm:pt modelId="{17D33A6A-4534-427C-AD4E-563B645E9C3B}" type="pres">
      <dgm:prSet presAssocID="{EA695DD5-06B9-406D-B8B7-1511C79C65AD}" presName="sibTrans" presStyleCnt="0"/>
      <dgm:spPr/>
    </dgm:pt>
    <dgm:pt modelId="{25EC1A89-66B0-4B28-A207-1A5D1E82ECC6}" type="pres">
      <dgm:prSet presAssocID="{DD004718-799B-43C5-88D8-53CC5489729B}" presName="textNode" presStyleLbl="node1" presStyleIdx="2" presStyleCnt="10">
        <dgm:presLayoutVars>
          <dgm:bulletEnabled val="1"/>
        </dgm:presLayoutVars>
      </dgm:prSet>
      <dgm:spPr/>
    </dgm:pt>
    <dgm:pt modelId="{3C2BCEA8-8923-4731-8EF2-CD8B70D71B45}" type="pres">
      <dgm:prSet presAssocID="{9ED2879E-E5E1-4A38-BD94-A363A23BF26F}" presName="sibTrans" presStyleCnt="0"/>
      <dgm:spPr/>
    </dgm:pt>
    <dgm:pt modelId="{A327EF9F-6E4D-428B-9B7B-A7A19F2A5F7C}" type="pres">
      <dgm:prSet presAssocID="{656D3354-3368-4B58-BC0A-4031B500DF61}" presName="textNode" presStyleLbl="node1" presStyleIdx="3" presStyleCnt="10">
        <dgm:presLayoutVars>
          <dgm:bulletEnabled val="1"/>
        </dgm:presLayoutVars>
      </dgm:prSet>
      <dgm:spPr/>
    </dgm:pt>
    <dgm:pt modelId="{3D1EC955-6110-4F98-8B1C-A6CD532BD471}" type="pres">
      <dgm:prSet presAssocID="{7EEF8274-5A68-457A-86B3-3CF89DDBE0FA}" presName="sibTrans" presStyleCnt="0"/>
      <dgm:spPr/>
    </dgm:pt>
    <dgm:pt modelId="{9B507172-96E9-47C1-8F55-7EDA93327F11}" type="pres">
      <dgm:prSet presAssocID="{20E8F88E-8487-4874-B12B-691CC937D8FD}" presName="textNode" presStyleLbl="node1" presStyleIdx="4" presStyleCnt="10">
        <dgm:presLayoutVars>
          <dgm:bulletEnabled val="1"/>
        </dgm:presLayoutVars>
      </dgm:prSet>
      <dgm:spPr/>
    </dgm:pt>
    <dgm:pt modelId="{C06C5743-B608-4587-BE9D-3DD8E71E1BD5}" type="pres">
      <dgm:prSet presAssocID="{8EB08BEA-C464-4818-8307-60C54637BAE9}" presName="sibTrans" presStyleCnt="0"/>
      <dgm:spPr/>
    </dgm:pt>
    <dgm:pt modelId="{D5A342F2-8459-437A-AF1F-03F0A95161CD}" type="pres">
      <dgm:prSet presAssocID="{B29EB557-B1B6-4D73-8612-EEAAFAB977FC}" presName="textNode" presStyleLbl="node1" presStyleIdx="5" presStyleCnt="10">
        <dgm:presLayoutVars>
          <dgm:bulletEnabled val="1"/>
        </dgm:presLayoutVars>
      </dgm:prSet>
      <dgm:spPr/>
    </dgm:pt>
    <dgm:pt modelId="{B7015FE2-4082-4107-9FDD-82EB78AE23F1}" type="pres">
      <dgm:prSet presAssocID="{D70BF6A1-8F37-4B1C-9993-C28C9FF9D834}" presName="sibTrans" presStyleCnt="0"/>
      <dgm:spPr/>
    </dgm:pt>
    <dgm:pt modelId="{F6E5B960-690F-444C-A67A-101DE8A77879}" type="pres">
      <dgm:prSet presAssocID="{1A41D838-19E6-4BBD-9334-67CBF1214D48}" presName="textNode" presStyleLbl="node1" presStyleIdx="6" presStyleCnt="10">
        <dgm:presLayoutVars>
          <dgm:bulletEnabled val="1"/>
        </dgm:presLayoutVars>
      </dgm:prSet>
      <dgm:spPr/>
    </dgm:pt>
    <dgm:pt modelId="{34BEEA1F-05B4-4AE2-BF8E-AF49F4A911FC}" type="pres">
      <dgm:prSet presAssocID="{758D7E8D-45E4-4131-BC4A-30E1D3BCC97C}" presName="sibTrans" presStyleCnt="0"/>
      <dgm:spPr/>
    </dgm:pt>
    <dgm:pt modelId="{775CB3B2-FB8E-4F3A-9D2B-FEBC4B7EDADC}" type="pres">
      <dgm:prSet presAssocID="{EFEBDCA2-C59A-47EA-AFBE-0E0CC62712C2}" presName="textNode" presStyleLbl="node1" presStyleIdx="7" presStyleCnt="10">
        <dgm:presLayoutVars>
          <dgm:bulletEnabled val="1"/>
        </dgm:presLayoutVars>
      </dgm:prSet>
      <dgm:spPr/>
    </dgm:pt>
    <dgm:pt modelId="{AB3FCCE9-EA17-4127-9932-6B7F4DDC0107}" type="pres">
      <dgm:prSet presAssocID="{3FB4307C-9B21-4574-BD85-678204000AAF}" presName="sibTrans" presStyleCnt="0"/>
      <dgm:spPr/>
    </dgm:pt>
    <dgm:pt modelId="{B44663E8-279B-4CF4-99AE-F9C1EBE2497E}" type="pres">
      <dgm:prSet presAssocID="{EDC1803A-BDA5-4ED0-93BD-34C2A2282784}" presName="textNode" presStyleLbl="node1" presStyleIdx="8" presStyleCnt="10">
        <dgm:presLayoutVars>
          <dgm:bulletEnabled val="1"/>
        </dgm:presLayoutVars>
      </dgm:prSet>
      <dgm:spPr/>
    </dgm:pt>
    <dgm:pt modelId="{CC8D380C-87AF-4E6C-B04E-34E9035A3652}" type="pres">
      <dgm:prSet presAssocID="{ECA93664-865F-45AB-9768-816959CF51C1}" presName="sibTrans" presStyleCnt="0"/>
      <dgm:spPr/>
    </dgm:pt>
    <dgm:pt modelId="{08DE7A39-73AC-4632-B5DF-0EB9AD2CF5DE}" type="pres">
      <dgm:prSet presAssocID="{62A5D3AC-E5F0-4EAD-9E22-590DD324B7F4}" presName="textNode" presStyleLbl="node1" presStyleIdx="9" presStyleCnt="10">
        <dgm:presLayoutVars>
          <dgm:bulletEnabled val="1"/>
        </dgm:presLayoutVars>
      </dgm:prSet>
      <dgm:spPr/>
    </dgm:pt>
  </dgm:ptLst>
  <dgm:cxnLst>
    <dgm:cxn modelId="{743F2506-967A-4F8D-96A5-572C138FA0E1}" srcId="{C658F631-1236-4AB6-BCEE-5734B612A126}" destId="{DD004718-799B-43C5-88D8-53CC5489729B}" srcOrd="2" destOrd="0" parTransId="{F71CAA75-CC9F-4845-A38F-8223E716EBC2}" sibTransId="{9ED2879E-E5E1-4A38-BD94-A363A23BF26F}"/>
    <dgm:cxn modelId="{45028510-7797-43B3-82A6-477205EAC3D5}" type="presOf" srcId="{EDC1803A-BDA5-4ED0-93BD-34C2A2282784}" destId="{B44663E8-279B-4CF4-99AE-F9C1EBE2497E}" srcOrd="0" destOrd="0" presId="urn:microsoft.com/office/officeart/2005/8/layout/hProcess9"/>
    <dgm:cxn modelId="{1AE53A2B-AC68-46F9-94B9-9DA4CABD6222}" srcId="{C658F631-1236-4AB6-BCEE-5734B612A126}" destId="{20E8F88E-8487-4874-B12B-691CC937D8FD}" srcOrd="4" destOrd="0" parTransId="{0B88CD4B-3F0F-4F71-950A-0892419FF7BC}" sibTransId="{8EB08BEA-C464-4818-8307-60C54637BAE9}"/>
    <dgm:cxn modelId="{86F7F63A-0E64-48CF-9597-2C2D3C883361}" srcId="{C658F631-1236-4AB6-BCEE-5734B612A126}" destId="{62A5D3AC-E5F0-4EAD-9E22-590DD324B7F4}" srcOrd="9" destOrd="0" parTransId="{7E9009C8-ABF0-4CCA-A7E7-1C632BB66BE0}" sibTransId="{9802F20E-F0C3-4500-B20E-490F62C2F897}"/>
    <dgm:cxn modelId="{7374BA3D-A7CD-4542-BCC2-1B488145AA47}" type="presOf" srcId="{B29EB557-B1B6-4D73-8612-EEAAFAB977FC}" destId="{D5A342F2-8459-437A-AF1F-03F0A95161CD}" srcOrd="0" destOrd="0" presId="urn:microsoft.com/office/officeart/2005/8/layout/hProcess9"/>
    <dgm:cxn modelId="{C7A18842-1A99-404B-BF7E-74657D29E067}" type="presOf" srcId="{20E8F88E-8487-4874-B12B-691CC937D8FD}" destId="{9B507172-96E9-47C1-8F55-7EDA93327F11}" srcOrd="0" destOrd="0" presId="urn:microsoft.com/office/officeart/2005/8/layout/hProcess9"/>
    <dgm:cxn modelId="{09372546-BCD5-4B6C-A8A0-8E087DCA1C70}" srcId="{C658F631-1236-4AB6-BCEE-5734B612A126}" destId="{EFEBDCA2-C59A-47EA-AFBE-0E0CC62712C2}" srcOrd="7" destOrd="0" parTransId="{E7F0BD82-84D5-4950-BE4A-B757216C2AFC}" sibTransId="{3FB4307C-9B21-4574-BD85-678204000AAF}"/>
    <dgm:cxn modelId="{5702456C-76BF-4C46-96BD-E74C5B1BABB6}" srcId="{C658F631-1236-4AB6-BCEE-5734B612A126}" destId="{CAFD333C-7288-4EE8-9B0D-043E68A8970E}" srcOrd="1" destOrd="0" parTransId="{85E36DF8-81C9-4A4A-B9B7-0BBFFC3F34C5}" sibTransId="{EA695DD5-06B9-406D-B8B7-1511C79C65AD}"/>
    <dgm:cxn modelId="{507D5D52-240C-46C4-BF58-B02980B9E948}" type="presOf" srcId="{C658F631-1236-4AB6-BCEE-5734B612A126}" destId="{E363E1B4-C3EF-4B68-821A-AF820B34EAE5}" srcOrd="0" destOrd="0" presId="urn:microsoft.com/office/officeart/2005/8/layout/hProcess9"/>
    <dgm:cxn modelId="{9034DE57-5EB4-41D2-8E87-F2E91C4ACA8B}" type="presOf" srcId="{CAFD333C-7288-4EE8-9B0D-043E68A8970E}" destId="{B8D72A85-C966-4770-9FFA-4C0854DD4E63}" srcOrd="0" destOrd="0" presId="urn:microsoft.com/office/officeart/2005/8/layout/hProcess9"/>
    <dgm:cxn modelId="{676C8590-F7B8-46C0-A1B8-D4122D25D144}" srcId="{C658F631-1236-4AB6-BCEE-5734B612A126}" destId="{B29EB557-B1B6-4D73-8612-EEAAFAB977FC}" srcOrd="5" destOrd="0" parTransId="{8B58542B-AB31-466B-AB6E-C3932FF6388C}" sibTransId="{D70BF6A1-8F37-4B1C-9993-C28C9FF9D834}"/>
    <dgm:cxn modelId="{9DECFF91-DCAE-4170-B820-A0281D0D17B8}" type="presOf" srcId="{62A5D3AC-E5F0-4EAD-9E22-590DD324B7F4}" destId="{08DE7A39-73AC-4632-B5DF-0EB9AD2CF5DE}" srcOrd="0" destOrd="0" presId="urn:microsoft.com/office/officeart/2005/8/layout/hProcess9"/>
    <dgm:cxn modelId="{15A9A3A8-F1F2-4682-87D0-533F45C10D85}" type="presOf" srcId="{4BC0C0FF-1D91-452E-AB94-99B3D2F66B74}" destId="{846A8AE5-0695-4485-AD34-C3BC51BFFCEB}" srcOrd="0" destOrd="0" presId="urn:microsoft.com/office/officeart/2005/8/layout/hProcess9"/>
    <dgm:cxn modelId="{ABFDFFB7-A6B6-46AD-9F9E-97EE12A797AF}" srcId="{C658F631-1236-4AB6-BCEE-5734B612A126}" destId="{656D3354-3368-4B58-BC0A-4031B500DF61}" srcOrd="3" destOrd="0" parTransId="{FD8B60AE-E816-4002-8924-CF4DC071D0B4}" sibTransId="{7EEF8274-5A68-457A-86B3-3CF89DDBE0FA}"/>
    <dgm:cxn modelId="{C590F5CE-4479-4C73-BE37-3C0BD001FC3E}" type="presOf" srcId="{1A41D838-19E6-4BBD-9334-67CBF1214D48}" destId="{F6E5B960-690F-444C-A67A-101DE8A77879}" srcOrd="0" destOrd="0" presId="urn:microsoft.com/office/officeart/2005/8/layout/hProcess9"/>
    <dgm:cxn modelId="{420FC5D3-A6B7-49F9-BA92-1F85C8618165}" srcId="{C658F631-1236-4AB6-BCEE-5734B612A126}" destId="{4BC0C0FF-1D91-452E-AB94-99B3D2F66B74}" srcOrd="0" destOrd="0" parTransId="{B49AA92E-8C59-463E-99DD-DEF5E5115DA0}" sibTransId="{46FA68A0-1FB9-44F5-A169-8D0652BF7F92}"/>
    <dgm:cxn modelId="{4737D8D6-C25E-4B18-B4BA-810C3E988A34}" type="presOf" srcId="{656D3354-3368-4B58-BC0A-4031B500DF61}" destId="{A327EF9F-6E4D-428B-9B7B-A7A19F2A5F7C}" srcOrd="0" destOrd="0" presId="urn:microsoft.com/office/officeart/2005/8/layout/hProcess9"/>
    <dgm:cxn modelId="{31ED30D7-D3F7-4EFB-9C18-33CC144E51E1}" type="presOf" srcId="{DD004718-799B-43C5-88D8-53CC5489729B}" destId="{25EC1A89-66B0-4B28-A207-1A5D1E82ECC6}" srcOrd="0" destOrd="0" presId="urn:microsoft.com/office/officeart/2005/8/layout/hProcess9"/>
    <dgm:cxn modelId="{600F2AE0-F2CF-4C67-BC19-5015752F583B}" srcId="{C658F631-1236-4AB6-BCEE-5734B612A126}" destId="{EDC1803A-BDA5-4ED0-93BD-34C2A2282784}" srcOrd="8" destOrd="0" parTransId="{96748E91-A745-49C8-9EBF-E1129A7B231C}" sibTransId="{ECA93664-865F-45AB-9768-816959CF51C1}"/>
    <dgm:cxn modelId="{B3602FE5-E6E5-4C3D-9EBE-15F3E4800CF1}" srcId="{C658F631-1236-4AB6-BCEE-5734B612A126}" destId="{1A41D838-19E6-4BBD-9334-67CBF1214D48}" srcOrd="6" destOrd="0" parTransId="{29A6F309-562E-4DE5-A16A-C9A49AEA3DEF}" sibTransId="{758D7E8D-45E4-4131-BC4A-30E1D3BCC97C}"/>
    <dgm:cxn modelId="{F69B0DF8-25E2-4511-BE5F-8DA93A764451}" type="presOf" srcId="{EFEBDCA2-C59A-47EA-AFBE-0E0CC62712C2}" destId="{775CB3B2-FB8E-4F3A-9D2B-FEBC4B7EDADC}" srcOrd="0" destOrd="0" presId="urn:microsoft.com/office/officeart/2005/8/layout/hProcess9"/>
    <dgm:cxn modelId="{D0628A3F-F7DD-4634-B948-7B346E8B8D8D}" type="presParOf" srcId="{E363E1B4-C3EF-4B68-821A-AF820B34EAE5}" destId="{5A93ABA9-1773-48E1-8AE8-5152013A7106}" srcOrd="0" destOrd="0" presId="urn:microsoft.com/office/officeart/2005/8/layout/hProcess9"/>
    <dgm:cxn modelId="{5CA70F44-B15D-4E9B-87C5-A2B6C1B7F6C9}" type="presParOf" srcId="{E363E1B4-C3EF-4B68-821A-AF820B34EAE5}" destId="{55EDDFEF-47A3-4323-9149-14DC29F3C753}" srcOrd="1" destOrd="0" presId="urn:microsoft.com/office/officeart/2005/8/layout/hProcess9"/>
    <dgm:cxn modelId="{644E7FD0-3118-4119-9056-386A183E1F92}" type="presParOf" srcId="{55EDDFEF-47A3-4323-9149-14DC29F3C753}" destId="{846A8AE5-0695-4485-AD34-C3BC51BFFCEB}" srcOrd="0" destOrd="0" presId="urn:microsoft.com/office/officeart/2005/8/layout/hProcess9"/>
    <dgm:cxn modelId="{5CE92B28-1E0E-4546-A282-007779223609}" type="presParOf" srcId="{55EDDFEF-47A3-4323-9149-14DC29F3C753}" destId="{95FE8724-CC38-4BBE-BF92-ECDB79E319FB}" srcOrd="1" destOrd="0" presId="urn:microsoft.com/office/officeart/2005/8/layout/hProcess9"/>
    <dgm:cxn modelId="{FAB735A4-9072-43EE-AC3D-F9EA3920AA4C}" type="presParOf" srcId="{55EDDFEF-47A3-4323-9149-14DC29F3C753}" destId="{B8D72A85-C966-4770-9FFA-4C0854DD4E63}" srcOrd="2" destOrd="0" presId="urn:microsoft.com/office/officeart/2005/8/layout/hProcess9"/>
    <dgm:cxn modelId="{332B153D-D4AA-4DCE-8D3E-81C4138795D3}" type="presParOf" srcId="{55EDDFEF-47A3-4323-9149-14DC29F3C753}" destId="{17D33A6A-4534-427C-AD4E-563B645E9C3B}" srcOrd="3" destOrd="0" presId="urn:microsoft.com/office/officeart/2005/8/layout/hProcess9"/>
    <dgm:cxn modelId="{EED2355C-6BDC-407B-92D5-8872DFACD7F8}" type="presParOf" srcId="{55EDDFEF-47A3-4323-9149-14DC29F3C753}" destId="{25EC1A89-66B0-4B28-A207-1A5D1E82ECC6}" srcOrd="4" destOrd="0" presId="urn:microsoft.com/office/officeart/2005/8/layout/hProcess9"/>
    <dgm:cxn modelId="{5005834B-C8D0-4387-9DDD-4D0E368D71DB}" type="presParOf" srcId="{55EDDFEF-47A3-4323-9149-14DC29F3C753}" destId="{3C2BCEA8-8923-4731-8EF2-CD8B70D71B45}" srcOrd="5" destOrd="0" presId="urn:microsoft.com/office/officeart/2005/8/layout/hProcess9"/>
    <dgm:cxn modelId="{B5A511CF-BD45-4A57-9C4A-1D1A0F25937B}" type="presParOf" srcId="{55EDDFEF-47A3-4323-9149-14DC29F3C753}" destId="{A327EF9F-6E4D-428B-9B7B-A7A19F2A5F7C}" srcOrd="6" destOrd="0" presId="urn:microsoft.com/office/officeart/2005/8/layout/hProcess9"/>
    <dgm:cxn modelId="{05EB4BDB-8425-489B-A036-E7195281BFA7}" type="presParOf" srcId="{55EDDFEF-47A3-4323-9149-14DC29F3C753}" destId="{3D1EC955-6110-4F98-8B1C-A6CD532BD471}" srcOrd="7" destOrd="0" presId="urn:microsoft.com/office/officeart/2005/8/layout/hProcess9"/>
    <dgm:cxn modelId="{1322F6A1-F316-4D19-9486-60411075ACE0}" type="presParOf" srcId="{55EDDFEF-47A3-4323-9149-14DC29F3C753}" destId="{9B507172-96E9-47C1-8F55-7EDA93327F11}" srcOrd="8" destOrd="0" presId="urn:microsoft.com/office/officeart/2005/8/layout/hProcess9"/>
    <dgm:cxn modelId="{0CEC3B10-F8E4-41C8-A5D0-42355ACD0A6B}" type="presParOf" srcId="{55EDDFEF-47A3-4323-9149-14DC29F3C753}" destId="{C06C5743-B608-4587-BE9D-3DD8E71E1BD5}" srcOrd="9" destOrd="0" presId="urn:microsoft.com/office/officeart/2005/8/layout/hProcess9"/>
    <dgm:cxn modelId="{4351C53E-90CF-4C78-AAB8-031E030DF1A9}" type="presParOf" srcId="{55EDDFEF-47A3-4323-9149-14DC29F3C753}" destId="{D5A342F2-8459-437A-AF1F-03F0A95161CD}" srcOrd="10" destOrd="0" presId="urn:microsoft.com/office/officeart/2005/8/layout/hProcess9"/>
    <dgm:cxn modelId="{19A973B7-7317-4EA1-8BCF-6637112E54DA}" type="presParOf" srcId="{55EDDFEF-47A3-4323-9149-14DC29F3C753}" destId="{B7015FE2-4082-4107-9FDD-82EB78AE23F1}" srcOrd="11" destOrd="0" presId="urn:microsoft.com/office/officeart/2005/8/layout/hProcess9"/>
    <dgm:cxn modelId="{B77F7AAA-FE2D-48AE-9099-645865C7544B}" type="presParOf" srcId="{55EDDFEF-47A3-4323-9149-14DC29F3C753}" destId="{F6E5B960-690F-444C-A67A-101DE8A77879}" srcOrd="12" destOrd="0" presId="urn:microsoft.com/office/officeart/2005/8/layout/hProcess9"/>
    <dgm:cxn modelId="{7986ABD0-5A90-444B-ABA4-FE32342C4EB8}" type="presParOf" srcId="{55EDDFEF-47A3-4323-9149-14DC29F3C753}" destId="{34BEEA1F-05B4-4AE2-BF8E-AF49F4A911FC}" srcOrd="13" destOrd="0" presId="urn:microsoft.com/office/officeart/2005/8/layout/hProcess9"/>
    <dgm:cxn modelId="{D61BE313-C2A3-48AE-B885-A0B847000E8C}" type="presParOf" srcId="{55EDDFEF-47A3-4323-9149-14DC29F3C753}" destId="{775CB3B2-FB8E-4F3A-9D2B-FEBC4B7EDADC}" srcOrd="14" destOrd="0" presId="urn:microsoft.com/office/officeart/2005/8/layout/hProcess9"/>
    <dgm:cxn modelId="{E456B265-BD3B-4F03-83AE-4B2459E931D3}" type="presParOf" srcId="{55EDDFEF-47A3-4323-9149-14DC29F3C753}" destId="{AB3FCCE9-EA17-4127-9932-6B7F4DDC0107}" srcOrd="15" destOrd="0" presId="urn:microsoft.com/office/officeart/2005/8/layout/hProcess9"/>
    <dgm:cxn modelId="{9A87F509-8516-45EB-BC5A-B104CA5088AA}" type="presParOf" srcId="{55EDDFEF-47A3-4323-9149-14DC29F3C753}" destId="{B44663E8-279B-4CF4-99AE-F9C1EBE2497E}" srcOrd="16" destOrd="0" presId="urn:microsoft.com/office/officeart/2005/8/layout/hProcess9"/>
    <dgm:cxn modelId="{C1D6139F-2F65-41D8-99B8-86ADBCC35D33}" type="presParOf" srcId="{55EDDFEF-47A3-4323-9149-14DC29F3C753}" destId="{CC8D380C-87AF-4E6C-B04E-34E9035A3652}" srcOrd="17" destOrd="0" presId="urn:microsoft.com/office/officeart/2005/8/layout/hProcess9"/>
    <dgm:cxn modelId="{50A40025-0CA1-40D6-AD2B-D20194B95CBC}" type="presParOf" srcId="{55EDDFEF-47A3-4323-9149-14DC29F3C753}" destId="{08DE7A39-73AC-4632-B5DF-0EB9AD2CF5DE}" srcOrd="18" destOrd="0" presId="urn:microsoft.com/office/officeart/2005/8/layout/hProcess9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93ABA9-1773-48E1-8AE8-5152013A7106}">
      <dsp:nvSpPr>
        <dsp:cNvPr id="0" name=""/>
        <dsp:cNvSpPr/>
      </dsp:nvSpPr>
      <dsp:spPr>
        <a:xfrm>
          <a:off x="798804" y="0"/>
          <a:ext cx="9053118" cy="631207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6A8AE5-0695-4485-AD34-C3BC51BFFCEB}">
      <dsp:nvSpPr>
        <dsp:cNvPr id="0" name=""/>
        <dsp:cNvSpPr/>
      </dsp:nvSpPr>
      <dsp:spPr>
        <a:xfrm>
          <a:off x="6273" y="1893621"/>
          <a:ext cx="1018007" cy="2524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Purchase request submitted via MS Form</a:t>
          </a:r>
        </a:p>
      </dsp:txBody>
      <dsp:txXfrm>
        <a:off x="55968" y="1943316"/>
        <a:ext cx="918617" cy="2425438"/>
      </dsp:txXfrm>
    </dsp:sp>
    <dsp:sp modelId="{B8D72A85-C966-4770-9FFA-4C0854DD4E63}">
      <dsp:nvSpPr>
        <dsp:cNvPr id="0" name=""/>
        <dsp:cNvSpPr/>
      </dsp:nvSpPr>
      <dsp:spPr>
        <a:xfrm>
          <a:off x="1075181" y="1893621"/>
          <a:ext cx="1018007" cy="2524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Request is automatically recorded on SharePoint tracking list</a:t>
          </a:r>
        </a:p>
      </dsp:txBody>
      <dsp:txXfrm>
        <a:off x="1124876" y="1943316"/>
        <a:ext cx="918617" cy="2425438"/>
      </dsp:txXfrm>
    </dsp:sp>
    <dsp:sp modelId="{25EC1A89-66B0-4B28-A207-1A5D1E82ECC6}">
      <dsp:nvSpPr>
        <dsp:cNvPr id="0" name=""/>
        <dsp:cNvSpPr/>
      </dsp:nvSpPr>
      <dsp:spPr>
        <a:xfrm>
          <a:off x="2144089" y="1893621"/>
          <a:ext cx="1018007" cy="2524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All requests are sent to the Manager for approval</a:t>
          </a:r>
        </a:p>
      </dsp:txBody>
      <dsp:txXfrm>
        <a:off x="2193784" y="1943316"/>
        <a:ext cx="918617" cy="2425438"/>
      </dsp:txXfrm>
    </dsp:sp>
    <dsp:sp modelId="{A327EF9F-6E4D-428B-9B7B-A7A19F2A5F7C}">
      <dsp:nvSpPr>
        <dsp:cNvPr id="0" name=""/>
        <dsp:cNvSpPr/>
      </dsp:nvSpPr>
      <dsp:spPr>
        <a:xfrm>
          <a:off x="3212997" y="1893621"/>
          <a:ext cx="1018007" cy="2524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Value check, flow determines the next approval level</a:t>
          </a:r>
        </a:p>
      </dsp:txBody>
      <dsp:txXfrm>
        <a:off x="3262692" y="1943316"/>
        <a:ext cx="918617" cy="2425438"/>
      </dsp:txXfrm>
    </dsp:sp>
    <dsp:sp modelId="{9B507172-96E9-47C1-8F55-7EDA93327F11}">
      <dsp:nvSpPr>
        <dsp:cNvPr id="0" name=""/>
        <dsp:cNvSpPr/>
      </dsp:nvSpPr>
      <dsp:spPr>
        <a:xfrm>
          <a:off x="4281905" y="1893621"/>
          <a:ext cx="1018007" cy="2524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Up to £1,000 Manager approval completes process</a:t>
          </a:r>
        </a:p>
      </dsp:txBody>
      <dsp:txXfrm>
        <a:off x="4331600" y="1943316"/>
        <a:ext cx="918617" cy="2425438"/>
      </dsp:txXfrm>
    </dsp:sp>
    <dsp:sp modelId="{D5A342F2-8459-437A-AF1F-03F0A95161CD}">
      <dsp:nvSpPr>
        <dsp:cNvPr id="0" name=""/>
        <dsp:cNvSpPr/>
      </dsp:nvSpPr>
      <dsp:spPr>
        <a:xfrm>
          <a:off x="5350814" y="1893621"/>
          <a:ext cx="1018007" cy="2524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£1,000 - £5,000 requires Finance additional approval</a:t>
          </a:r>
        </a:p>
      </dsp:txBody>
      <dsp:txXfrm>
        <a:off x="5400509" y="1943316"/>
        <a:ext cx="918617" cy="2425438"/>
      </dsp:txXfrm>
    </dsp:sp>
    <dsp:sp modelId="{F6E5B960-690F-444C-A67A-101DE8A77879}">
      <dsp:nvSpPr>
        <dsp:cNvPr id="0" name=""/>
        <dsp:cNvSpPr/>
      </dsp:nvSpPr>
      <dsp:spPr>
        <a:xfrm>
          <a:off x="6419722" y="1893621"/>
          <a:ext cx="1018007" cy="2524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Over £5,000 requires Directors approval to complete the process</a:t>
          </a:r>
        </a:p>
      </dsp:txBody>
      <dsp:txXfrm>
        <a:off x="6469417" y="1943316"/>
        <a:ext cx="918617" cy="2425438"/>
      </dsp:txXfrm>
    </dsp:sp>
    <dsp:sp modelId="{775CB3B2-FB8E-4F3A-9D2B-FEBC4B7EDADC}">
      <dsp:nvSpPr>
        <dsp:cNvPr id="0" name=""/>
        <dsp:cNvSpPr/>
      </dsp:nvSpPr>
      <dsp:spPr>
        <a:xfrm>
          <a:off x="7488630" y="1893621"/>
          <a:ext cx="1018007" cy="2524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Approval  Status is updated at each decision stage on SharePoint list</a:t>
          </a:r>
        </a:p>
      </dsp:txBody>
      <dsp:txXfrm>
        <a:off x="7538325" y="1943316"/>
        <a:ext cx="918617" cy="2425438"/>
      </dsp:txXfrm>
    </dsp:sp>
    <dsp:sp modelId="{B44663E8-279B-4CF4-99AE-F9C1EBE2497E}">
      <dsp:nvSpPr>
        <dsp:cNvPr id="0" name=""/>
        <dsp:cNvSpPr/>
      </dsp:nvSpPr>
      <dsp:spPr>
        <a:xfrm>
          <a:off x="8557538" y="1893621"/>
          <a:ext cx="1018007" cy="2524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Requester is updated at each stage of approval</a:t>
          </a:r>
        </a:p>
      </dsp:txBody>
      <dsp:txXfrm>
        <a:off x="8607233" y="1943316"/>
        <a:ext cx="918617" cy="2425438"/>
      </dsp:txXfrm>
    </dsp:sp>
    <dsp:sp modelId="{08DE7A39-73AC-4632-B5DF-0EB9AD2CF5DE}">
      <dsp:nvSpPr>
        <dsp:cNvPr id="0" name=""/>
        <dsp:cNvSpPr/>
      </dsp:nvSpPr>
      <dsp:spPr>
        <a:xfrm>
          <a:off x="9626447" y="1893621"/>
          <a:ext cx="1018007" cy="25248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800" kern="1200" dirty="0"/>
            <a:t>Final approval/rejection is recorded and requester updated </a:t>
          </a:r>
        </a:p>
      </dsp:txBody>
      <dsp:txXfrm>
        <a:off x="9676142" y="1943316"/>
        <a:ext cx="918617" cy="24254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D1FCF-4302-10B1-7639-03192E4A17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9DDD8F-72AC-C753-FA92-E9310CD90A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4CF6F-8361-27FF-C844-0209F8B80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6AE4-5ABD-4AB1-8A86-43CF5A034200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F6767-AC44-865E-64E9-22A348C77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4C7AB-49B6-8C32-2B10-54744EEDF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19CF0-25E2-4A71-BE86-3F66A8C5F2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669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1C169-F8F2-B4FA-B9CC-65C19614D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20960-364A-946A-4F73-0B5E15948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D6F1F1-53B5-8082-EB4A-3AD546C7E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6AE4-5ABD-4AB1-8A86-43CF5A034200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07435-EB90-D8DA-9F8F-72535C9D8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C6F3B9-C0C9-9F28-63DF-7C073F864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19CF0-25E2-4A71-BE86-3F66A8C5F2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535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CEFB5-9E99-A48F-377F-54284BF50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A86099-3A71-6366-13CA-FCBFBC83A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21F03-FBDA-137E-F79E-0AC30CA47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6AE4-5ABD-4AB1-8A86-43CF5A034200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548FD-744D-66EE-2461-3ED7FC138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C1A28-3B78-5756-50C5-B4551EDB4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19CF0-25E2-4A71-BE86-3F66A8C5F2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219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54629-9F67-65DE-EEF8-CF205BEA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41A1C-337F-E8A4-DDF6-FC09C2EA76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2FC6B-FBA0-0565-C158-764886B15F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97C75B-B9DD-BEAF-9D78-A01046D7E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6AE4-5ABD-4AB1-8A86-43CF5A034200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8FAE63-7D3B-0541-C2C6-2DDDAC1AC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385643-23D0-AFE8-9292-617FFEA98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19CF0-25E2-4A71-BE86-3F66A8C5F2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173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69472-8C52-DA75-5AB6-0356C6C48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C4FE4A-40DF-6D22-CE36-762071869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E055F0-3843-4869-DD79-AF0E37EDA4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FD2C03-28A3-E182-05B8-8432AC626B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8830DC-187B-D1C7-EC31-4B9DFA2932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937EC8-6595-128E-3CA8-C036F814B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6AE4-5ABD-4AB1-8A86-43CF5A034200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F543D0-F06B-A42E-2992-F66BBD02D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123EA0-49E9-1BEA-29E5-22846EF08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19CF0-25E2-4A71-BE86-3F66A8C5F2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58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46C5F-B572-8D25-64A3-5C899AA41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1632BB-A25D-0C56-EAC8-2B7F06E92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6AE4-5ABD-4AB1-8A86-43CF5A034200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23CF48-E238-D2D0-4C67-E90985765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0BF8D0-AF1B-B368-8D36-D525F78E5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19CF0-25E2-4A71-BE86-3F66A8C5F2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814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4B5F52-62F6-94D2-63C0-DFF76B889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6AE4-5ABD-4AB1-8A86-43CF5A034200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DDE6FA-ABDF-1F51-C214-82A1F5274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E09F4-B9D1-0C47-87B1-6296E4FBF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19CF0-25E2-4A71-BE86-3F66A8C5F2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001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4176F-AC00-DC59-54E8-E94D025BA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EDAB5-34A2-3147-33F8-21621DCAA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D21D9-134F-6922-7F91-BAD7FF5705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EF4A5-A099-AA77-2418-9A3F7D17A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6AE4-5ABD-4AB1-8A86-43CF5A034200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1EE34-501F-5085-6825-C51607CCD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7FF3B-24ED-2111-8B25-70499B111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19CF0-25E2-4A71-BE86-3F66A8C5F2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32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647C0-583B-FE71-56DB-FE34E8505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D4C26E-ED89-6CE1-DA52-EFBC9BC653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B0529-9A09-2F8C-7D22-C51CB588A7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7A5A0A-F4C8-E914-69FC-4163592DF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6AE4-5ABD-4AB1-8A86-43CF5A034200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BE3C3C-61C6-8ADE-B0B0-DBC54BD5E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49B843-A6E0-2FBC-6DC4-328D70060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19CF0-25E2-4A71-BE86-3F66A8C5F2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8158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2920D-167E-6CA6-CACF-5F36DA9A3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44FF40-F995-AF05-E75E-9195D5B535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52369-0D6D-6854-A46E-5CC1FA183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6AE4-5ABD-4AB1-8A86-43CF5A034200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CF0907-BD11-93D5-7867-AF2E4BF7F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72814-33FC-F63F-5289-8E3F617A1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19CF0-25E2-4A71-BE86-3F66A8C5F2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480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764D4C-D508-0724-9ACD-E36D7B9DC4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D7A546-B68D-2576-7B93-7E6ECDB7A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FDB0A-7C26-2D82-EED4-1A592956F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56AE4-5ABD-4AB1-8A86-43CF5A034200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9A4E4-1CBE-A8B5-FDD0-A9EF1DB80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60BB1-3A2A-27ED-0525-EB14D00D7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19CF0-25E2-4A71-BE86-3F66A8C5F2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148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C89171-9EDF-F80B-A9BB-262FAA2E7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4CC912-A731-8BC6-08DF-5F3141849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605E0-C2F0-6E36-375C-29C617A5C4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456AE4-5ABD-4AB1-8A86-43CF5A034200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5D81D3-9F25-997B-E670-B3B94FE47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BA524-AA7A-923A-2440-8E86FA6F33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A19CF0-25E2-4A71-BE86-3F66A8C5F24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877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image" Target="../media/image5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A394C-1801-63DA-F0B6-4121B60BF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B3D347A-E147-67AF-9089-7F8B0A15AF1B}"/>
              </a:ext>
            </a:extLst>
          </p:cNvPr>
          <p:cNvSpPr txBox="1"/>
          <p:nvPr/>
        </p:nvSpPr>
        <p:spPr>
          <a:xfrm>
            <a:off x="2710543" y="1578429"/>
            <a:ext cx="69124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/>
              <a:t>Purchase Approval Automation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58AE97-07B5-D31A-09CD-B50296E38E04}"/>
              </a:ext>
            </a:extLst>
          </p:cNvPr>
          <p:cNvSpPr txBox="1"/>
          <p:nvPr/>
        </p:nvSpPr>
        <p:spPr>
          <a:xfrm>
            <a:off x="3048762" y="3790306"/>
            <a:ext cx="6094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lnSpc>
                <a:spcPct val="100000"/>
              </a:lnSpc>
              <a:buNone/>
            </a:pPr>
            <a:r>
              <a:rPr lang="en-GB" sz="1800" b="0" i="0" dirty="0">
                <a:effectLst/>
                <a:latin typeface="+mn-lt"/>
              </a:rPr>
              <a:t>From Purchase Request to Approval, Automatically</a:t>
            </a:r>
            <a:endParaRPr lang="en-GB" sz="18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59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46C99-7770-28E1-FF29-09F4D8A59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C973929-950B-3797-B5DE-02480D92EC1D}"/>
              </a:ext>
            </a:extLst>
          </p:cNvPr>
          <p:cNvSpPr txBox="1"/>
          <p:nvPr/>
        </p:nvSpPr>
        <p:spPr>
          <a:xfrm>
            <a:off x="140970" y="1200334"/>
            <a:ext cx="609447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800" b="1" i="0" dirty="0">
                <a:effectLst/>
                <a:latin typeface="+mn-lt"/>
              </a:rPr>
              <a:t>The Problem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Purchase requests handled through emails, spreadsheets or verbal approvals can be difficult to track.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Different purchase values require different levels of authorisation.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Requests can get delayed when it is unclear who needs to approve next.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Limited visibility makes it harder to maintain a clear audit trail.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Requesters may need to chase managers or Finance for updates.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43767C-F6F4-E4F4-7A80-49503BA098ED}"/>
              </a:ext>
            </a:extLst>
          </p:cNvPr>
          <p:cNvSpPr txBox="1"/>
          <p:nvPr/>
        </p:nvSpPr>
        <p:spPr>
          <a:xfrm>
            <a:off x="6238494" y="1200334"/>
            <a:ext cx="60944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800" b="1" i="0" dirty="0">
                <a:effectLst/>
                <a:latin typeface="+mn-lt"/>
              </a:rPr>
              <a:t>The Solution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1800" b="0" i="0" dirty="0">
                <a:effectLst/>
                <a:latin typeface="+mn-lt"/>
              </a:rPr>
              <a:t>A structured automated purchase approval process: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Employee submits a simple digital purchase request.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The request is automatically recorded in a central tracking system.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Approval is routed according to purchase value: </a:t>
            </a:r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1" i="0" dirty="0">
                <a:effectLst/>
                <a:latin typeface="+mn-lt"/>
              </a:rPr>
              <a:t>Up to £1,000:</a:t>
            </a:r>
            <a:r>
              <a:rPr lang="en-GB" sz="1800" b="0" i="0" dirty="0">
                <a:effectLst/>
                <a:latin typeface="+mn-lt"/>
              </a:rPr>
              <a:t> Manager approval</a:t>
            </a:r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1" i="0" dirty="0">
                <a:effectLst/>
                <a:latin typeface="+mn-lt"/>
              </a:rPr>
              <a:t>£1,000 to £5,000:</a:t>
            </a:r>
            <a:r>
              <a:rPr lang="en-GB" sz="1800" b="0" i="0" dirty="0">
                <a:effectLst/>
                <a:latin typeface="+mn-lt"/>
              </a:rPr>
              <a:t> Manager + Finance approval</a:t>
            </a:r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1" i="0" dirty="0">
                <a:effectLst/>
                <a:latin typeface="+mn-lt"/>
              </a:rPr>
              <a:t>Over £5,000:</a:t>
            </a:r>
            <a:r>
              <a:rPr lang="en-GB" sz="1800" b="0" i="0" dirty="0">
                <a:effectLst/>
                <a:latin typeface="+mn-lt"/>
              </a:rPr>
              <a:t> Manager + Finance + Director approval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Each stage and decision is recorded centrally.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The requester receives automatic updates throughout the approval process.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Rejected requests are also captured, creating a clear record of the decision.</a:t>
            </a:r>
            <a:endParaRPr lang="en-GB" sz="105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156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2EB14-9AE5-6137-9A9C-AC34EC167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9439A05-89DB-B576-F075-63DB43C907CA}"/>
              </a:ext>
            </a:extLst>
          </p:cNvPr>
          <p:cNvSpPr txBox="1"/>
          <p:nvPr/>
        </p:nvSpPr>
        <p:spPr>
          <a:xfrm>
            <a:off x="3048762" y="1317996"/>
            <a:ext cx="6094476" cy="5366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1800" b="1" i="0">
                <a:effectLst/>
                <a:latin typeface="+mn-lt"/>
              </a:rPr>
              <a:t>Key Benefits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1" i="0">
                <a:effectLst/>
                <a:latin typeface="+mn-lt"/>
              </a:rPr>
              <a:t>Saves time</a:t>
            </a:r>
            <a:r>
              <a:rPr lang="en-GB" sz="1800" b="0" i="0">
                <a:effectLst/>
                <a:latin typeface="+mn-lt"/>
              </a:rPr>
              <a:t> by removing manual chasing and forwarding.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1" i="0">
                <a:effectLst/>
                <a:latin typeface="+mn-lt"/>
              </a:rPr>
              <a:t>Reduces human error</a:t>
            </a:r>
            <a:r>
              <a:rPr lang="en-GB" sz="1800" b="0" i="0">
                <a:effectLst/>
                <a:latin typeface="+mn-lt"/>
              </a:rPr>
              <a:t> through consistent automated routing.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1" i="0">
                <a:effectLst/>
                <a:latin typeface="+mn-lt"/>
              </a:rPr>
              <a:t>Improves financial control</a:t>
            </a:r>
            <a:r>
              <a:rPr lang="en-GB" sz="1800" b="0" i="0">
                <a:effectLst/>
                <a:latin typeface="+mn-lt"/>
              </a:rPr>
              <a:t> by ensuring the correct approval levels are followed.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1" i="0">
                <a:effectLst/>
                <a:latin typeface="+mn-lt"/>
              </a:rPr>
              <a:t>Creates a clear audit trail</a:t>
            </a:r>
            <a:r>
              <a:rPr lang="en-GB" sz="1800" b="0" i="0">
                <a:effectLst/>
                <a:latin typeface="+mn-lt"/>
              </a:rPr>
              <a:t> of requests and approval decisions.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1" i="0">
                <a:effectLst/>
                <a:latin typeface="+mn-lt"/>
              </a:rPr>
              <a:t>Provides greater visibility</a:t>
            </a:r>
            <a:r>
              <a:rPr lang="en-GB" sz="1800" b="0" i="0">
                <a:effectLst/>
                <a:latin typeface="+mn-lt"/>
              </a:rPr>
              <a:t> of where every request is in the process.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1" i="0">
                <a:effectLst/>
                <a:latin typeface="+mn-lt"/>
              </a:rPr>
              <a:t>Keeps employees informed</a:t>
            </a:r>
            <a:r>
              <a:rPr lang="en-GB" sz="1800" b="0" i="0">
                <a:effectLst/>
                <a:latin typeface="+mn-lt"/>
              </a:rPr>
              <a:t> with automatic status notifications.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1" i="0">
                <a:effectLst/>
                <a:latin typeface="+mn-lt"/>
              </a:rPr>
              <a:t>Standardises the process</a:t>
            </a:r>
            <a:r>
              <a:rPr lang="en-GB" sz="1800" b="0" i="0">
                <a:effectLst/>
                <a:latin typeface="+mn-lt"/>
              </a:rPr>
              <a:t> across the business.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1" i="0">
                <a:effectLst/>
                <a:latin typeface="+mn-lt"/>
              </a:rPr>
              <a:t>Reduces administration</a:t>
            </a:r>
            <a:r>
              <a:rPr lang="en-GB" sz="1800" b="0" i="0">
                <a:effectLst/>
                <a:latin typeface="+mn-lt"/>
              </a:rPr>
              <a:t> for managers and Finance teams.</a:t>
            </a:r>
            <a:endParaRPr lang="en-GB" sz="1800" b="0" i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262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8AE71-93D6-48A1-A71E-C93A194EE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99ABE6F0-D795-C75B-91BF-0735930522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4906466"/>
              </p:ext>
            </p:extLst>
          </p:nvPr>
        </p:nvGraphicFramePr>
        <p:xfrm>
          <a:off x="806704" y="235034"/>
          <a:ext cx="10650728" cy="6312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75F116B-BBF8-A54D-DAAE-A310A44D99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12699" y="5065481"/>
            <a:ext cx="982061" cy="7266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09EA4B-5F62-4FC7-C416-9230ACC505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7066" y="5005775"/>
            <a:ext cx="622395" cy="8144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6A817E-9643-ED6B-98E9-6B89952CFE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87422" y="5012195"/>
            <a:ext cx="762397" cy="846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C040E4-716D-8825-05EE-6CF95ACD94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35220" y="5051053"/>
            <a:ext cx="533427" cy="7239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DB0EF3-3472-9260-6409-757888A294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6704" y="5120345"/>
            <a:ext cx="719390" cy="62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17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AE332-6102-0795-B041-0D41A36F0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B91AC-6179-BB68-EACC-BF0A8414DA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840633-A0B4-AAA9-DE9B-FA9AFF9688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F1200-62A2-FC0E-835F-8AD1C9C42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427" y="649141"/>
            <a:ext cx="8649145" cy="572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314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0C046-AB59-0111-324D-4262CF055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699CA-012E-8E75-8AB3-C0F28EA932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7F7232-F8E1-8A34-62C3-0657DA274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709" y="568178"/>
            <a:ext cx="8579291" cy="382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353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C89E7-3E59-1703-049D-0738AE5FA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321CE95-8123-1023-9739-3DB2AA11A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754" y="886747"/>
            <a:ext cx="8620491" cy="508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096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92ACC-2AD1-CE93-0CBA-545CEC3753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268CD4-7C19-8F85-A185-8363FD63D3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A42B84-78F2-D8A9-2415-29EFAC336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4" y="342741"/>
            <a:ext cx="12097372" cy="617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48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333</Words>
  <Application>Microsoft Office PowerPoint</Application>
  <PresentationFormat>Widescreen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 Browning</dc:creator>
  <cp:lastModifiedBy>Tim Browning</cp:lastModifiedBy>
  <cp:revision>1</cp:revision>
  <dcterms:created xsi:type="dcterms:W3CDTF">2026-09-23T09:42:19Z</dcterms:created>
  <dcterms:modified xsi:type="dcterms:W3CDTF">2026-09-23T10:24:34Z</dcterms:modified>
</cp:coreProperties>
</file>