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3" r:id="rId5"/>
    <p:sldId id="259" r:id="rId6"/>
    <p:sldId id="260" r:id="rId7"/>
    <p:sldId id="26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107B60B-AF57-4CC6-9143-539C8E90B247}" v="7" dt="2026-09-22T11:46:15.2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im Browning" userId="d2d50d5acda45259" providerId="LiveId" clId="{0951E50A-23FB-4744-A633-38569F574651}"/>
    <pc:docChg chg="custSel addSld delSld modSld">
      <pc:chgData name="Tim Browning" userId="d2d50d5acda45259" providerId="LiveId" clId="{0951E50A-23FB-4744-A633-38569F574651}" dt="2026-09-22T11:54:44.413" v="489" actId="47"/>
      <pc:docMkLst>
        <pc:docMk/>
      </pc:docMkLst>
      <pc:sldChg chg="addSp delSp modSp add mod">
        <pc:chgData name="Tim Browning" userId="d2d50d5acda45259" providerId="LiveId" clId="{0951E50A-23FB-4744-A633-38569F574651}" dt="2026-09-22T11:52:24.451" v="488" actId="1076"/>
        <pc:sldMkLst>
          <pc:docMk/>
          <pc:sldMk cId="3611379543" sldId="259"/>
        </pc:sldMkLst>
        <pc:spChg chg="del">
          <ac:chgData name="Tim Browning" userId="d2d50d5acda45259" providerId="LiveId" clId="{0951E50A-23FB-4744-A633-38569F574651}" dt="2026-09-22T11:37:29.613" v="1" actId="478"/>
          <ac:spMkLst>
            <pc:docMk/>
            <pc:sldMk cId="3611379543" sldId="259"/>
            <ac:spMk id="3" creationId="{9A4E8FB4-2769-198B-2244-980E77F74557}"/>
          </ac:spMkLst>
        </pc:spChg>
        <pc:picChg chg="add mod">
          <ac:chgData name="Tim Browning" userId="d2d50d5acda45259" providerId="LiveId" clId="{0951E50A-23FB-4744-A633-38569F574651}" dt="2026-09-22T11:50:56.932" v="483" actId="1076"/>
          <ac:picMkLst>
            <pc:docMk/>
            <pc:sldMk cId="3611379543" sldId="259"/>
            <ac:picMk id="4" creationId="{1896A09D-8B46-D6A6-1F51-0DD8847C7070}"/>
          </ac:picMkLst>
        </pc:picChg>
        <pc:picChg chg="add mod">
          <ac:chgData name="Tim Browning" userId="d2d50d5acda45259" providerId="LiveId" clId="{0951E50A-23FB-4744-A633-38569F574651}" dt="2026-09-22T11:52:24.451" v="488" actId="1076"/>
          <ac:picMkLst>
            <pc:docMk/>
            <pc:sldMk cId="3611379543" sldId="259"/>
            <ac:picMk id="6" creationId="{08454DC7-CB9D-1447-C3E6-7629814FAA88}"/>
          </ac:picMkLst>
        </pc:picChg>
      </pc:sldChg>
      <pc:sldChg chg="addSp add mod">
        <pc:chgData name="Tim Browning" userId="d2d50d5acda45259" providerId="LiveId" clId="{0951E50A-23FB-4744-A633-38569F574651}" dt="2026-09-22T11:51:45.928" v="484" actId="22"/>
        <pc:sldMkLst>
          <pc:docMk/>
          <pc:sldMk cId="1676960656" sldId="260"/>
        </pc:sldMkLst>
        <pc:picChg chg="add">
          <ac:chgData name="Tim Browning" userId="d2d50d5acda45259" providerId="LiveId" clId="{0951E50A-23FB-4744-A633-38569F574651}" dt="2026-09-22T11:51:45.928" v="484" actId="22"/>
          <ac:picMkLst>
            <pc:docMk/>
            <pc:sldMk cId="1676960656" sldId="260"/>
            <ac:picMk id="3" creationId="{A70BEB5C-DF45-5B46-5BEB-B267EE7BF500}"/>
          </ac:picMkLst>
        </pc:picChg>
      </pc:sldChg>
      <pc:sldChg chg="addSp add mod">
        <pc:chgData name="Tim Browning" userId="d2d50d5acda45259" providerId="LiveId" clId="{0951E50A-23FB-4744-A633-38569F574651}" dt="2026-09-22T11:49:50.228" v="477" actId="22"/>
        <pc:sldMkLst>
          <pc:docMk/>
          <pc:sldMk cId="3187266880" sldId="261"/>
        </pc:sldMkLst>
        <pc:picChg chg="add">
          <ac:chgData name="Tim Browning" userId="d2d50d5acda45259" providerId="LiveId" clId="{0951E50A-23FB-4744-A633-38569F574651}" dt="2026-09-22T11:49:50.228" v="477" actId="22"/>
          <ac:picMkLst>
            <pc:docMk/>
            <pc:sldMk cId="3187266880" sldId="261"/>
            <ac:picMk id="3" creationId="{09FE3F43-DA11-E6A9-35D8-A233620358E7}"/>
          </ac:picMkLst>
        </pc:picChg>
      </pc:sldChg>
      <pc:sldChg chg="add del">
        <pc:chgData name="Tim Browning" userId="d2d50d5acda45259" providerId="LiveId" clId="{0951E50A-23FB-4744-A633-38569F574651}" dt="2026-09-22T11:54:44.413" v="489" actId="47"/>
        <pc:sldMkLst>
          <pc:docMk/>
          <pc:sldMk cId="1342792568" sldId="262"/>
        </pc:sldMkLst>
      </pc:sldChg>
      <pc:sldChg chg="addSp delSp modSp add mod">
        <pc:chgData name="Tim Browning" userId="d2d50d5acda45259" providerId="LiveId" clId="{0951E50A-23FB-4744-A633-38569F574651}" dt="2026-09-22T11:46:18.407" v="476" actId="20577"/>
        <pc:sldMkLst>
          <pc:docMk/>
          <pc:sldMk cId="2160401388" sldId="263"/>
        </pc:sldMkLst>
        <pc:graphicFrameChg chg="add mod modGraphic">
          <ac:chgData name="Tim Browning" userId="d2d50d5acda45259" providerId="LiveId" clId="{0951E50A-23FB-4744-A633-38569F574651}" dt="2026-09-22T11:46:18.407" v="476" actId="20577"/>
          <ac:graphicFrameMkLst>
            <pc:docMk/>
            <pc:sldMk cId="2160401388" sldId="263"/>
            <ac:graphicFrameMk id="3" creationId="{F98AEF43-F2F5-21FC-165D-2FC493EFA3CF}"/>
          </ac:graphicFrameMkLst>
        </pc:graphicFrameChg>
        <pc:graphicFrameChg chg="del modGraphic">
          <ac:chgData name="Tim Browning" userId="d2d50d5acda45259" providerId="LiveId" clId="{0951E50A-23FB-4744-A633-38569F574651}" dt="2026-09-22T11:39:41.088" v="9" actId="478"/>
          <ac:graphicFrameMkLst>
            <pc:docMk/>
            <pc:sldMk cId="2160401388" sldId="263"/>
            <ac:graphicFrameMk id="5" creationId="{9D12D11A-2AF0-1792-7E96-529A58BE10C7}"/>
          </ac:graphicFrameMkLst>
        </pc:graphicFrameChg>
        <pc:picChg chg="del">
          <ac:chgData name="Tim Browning" userId="d2d50d5acda45259" providerId="LiveId" clId="{0951E50A-23FB-4744-A633-38569F574651}" dt="2026-09-22T11:38:56.750" v="6" actId="478"/>
          <ac:picMkLst>
            <pc:docMk/>
            <pc:sldMk cId="2160401388" sldId="263"/>
            <ac:picMk id="21" creationId="{CA33ADB6-2279-396F-FC1A-3F2AD4C650B4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01ECA57-A37E-4C9C-8952-35523E8FD399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742526B3-0E81-4589-9CDE-BC11CE708DD7}">
      <dgm:prSet phldrT="[Text]" phldr="0"/>
      <dgm:spPr/>
      <dgm:t>
        <a:bodyPr/>
        <a:lstStyle/>
        <a:p>
          <a:r>
            <a:rPr lang="en-GB" dirty="0"/>
            <a:t>Customer sends a service enquiry by email</a:t>
          </a:r>
        </a:p>
      </dgm:t>
    </dgm:pt>
    <dgm:pt modelId="{361F1AEC-41B6-4B28-A387-57BFF94D9745}" type="parTrans" cxnId="{08373627-C9FB-438D-B79B-64C60F5DCCD4}">
      <dgm:prSet/>
      <dgm:spPr/>
      <dgm:t>
        <a:bodyPr/>
        <a:lstStyle/>
        <a:p>
          <a:endParaRPr lang="en-GB"/>
        </a:p>
      </dgm:t>
    </dgm:pt>
    <dgm:pt modelId="{3EF55DB6-9258-4D67-B61F-5341D8EFD056}" type="sibTrans" cxnId="{08373627-C9FB-438D-B79B-64C60F5DCCD4}">
      <dgm:prSet/>
      <dgm:spPr/>
      <dgm:t>
        <a:bodyPr/>
        <a:lstStyle/>
        <a:p>
          <a:endParaRPr lang="en-GB"/>
        </a:p>
      </dgm:t>
    </dgm:pt>
    <dgm:pt modelId="{E53E8F6B-157B-42E6-AFE4-67E6667BDFDC}">
      <dgm:prSet phldrT="[Text]" phldr="0"/>
      <dgm:spPr/>
      <dgm:t>
        <a:bodyPr/>
        <a:lstStyle/>
        <a:p>
          <a:r>
            <a:rPr lang="en-GB" dirty="0"/>
            <a:t>The enquiry is categorised based on the product or issue</a:t>
          </a:r>
        </a:p>
      </dgm:t>
    </dgm:pt>
    <dgm:pt modelId="{7D3D7DEE-9726-4F39-8A77-28FB63D20CDE}" type="parTrans" cxnId="{5DE4AB09-1244-45CD-B1EF-A6F86F30A420}">
      <dgm:prSet/>
      <dgm:spPr/>
      <dgm:t>
        <a:bodyPr/>
        <a:lstStyle/>
        <a:p>
          <a:endParaRPr lang="en-GB"/>
        </a:p>
      </dgm:t>
    </dgm:pt>
    <dgm:pt modelId="{14685702-3466-418C-949A-F090C7D7414D}" type="sibTrans" cxnId="{5DE4AB09-1244-45CD-B1EF-A6F86F30A420}">
      <dgm:prSet/>
      <dgm:spPr/>
      <dgm:t>
        <a:bodyPr/>
        <a:lstStyle/>
        <a:p>
          <a:endParaRPr lang="en-GB"/>
        </a:p>
      </dgm:t>
    </dgm:pt>
    <dgm:pt modelId="{199EA612-2CA4-426A-96FC-EF2E4EBB1CC4}">
      <dgm:prSet phldrT="[Text]" phldr="0"/>
      <dgm:spPr/>
      <dgm:t>
        <a:bodyPr/>
        <a:lstStyle/>
        <a:p>
          <a:r>
            <a:rPr lang="en-GB" dirty="0"/>
            <a:t>Correct department is identified; Print Support; Logistics…etc</a:t>
          </a:r>
        </a:p>
      </dgm:t>
    </dgm:pt>
    <dgm:pt modelId="{D0ACDBCF-7DB7-45C1-85E6-1DD35AACBFC4}" type="parTrans" cxnId="{A69BBE63-B8C6-4EE4-A3F6-7E916E44F155}">
      <dgm:prSet/>
      <dgm:spPr/>
      <dgm:t>
        <a:bodyPr/>
        <a:lstStyle/>
        <a:p>
          <a:endParaRPr lang="en-GB"/>
        </a:p>
      </dgm:t>
    </dgm:pt>
    <dgm:pt modelId="{68E8E5D0-FFA0-447F-AE9B-9AC534688CEB}" type="sibTrans" cxnId="{A69BBE63-B8C6-4EE4-A3F6-7E916E44F155}">
      <dgm:prSet/>
      <dgm:spPr/>
      <dgm:t>
        <a:bodyPr/>
        <a:lstStyle/>
        <a:p>
          <a:endParaRPr lang="en-GB"/>
        </a:p>
      </dgm:t>
    </dgm:pt>
    <dgm:pt modelId="{B2D7708F-46D2-4490-AA48-F869483D11DD}">
      <dgm:prSet phldrT="[Text]" phldr="0"/>
      <dgm:spPr/>
      <dgm:t>
        <a:bodyPr/>
        <a:lstStyle/>
        <a:p>
          <a:r>
            <a:rPr lang="en-GB" dirty="0"/>
            <a:t>Email is detected and enquiry details are extracted + customer received immediate acknowledgement email</a:t>
          </a:r>
        </a:p>
      </dgm:t>
    </dgm:pt>
    <dgm:pt modelId="{F665F3F0-AC3B-48AC-95E6-4C15D1CA93B1}" type="parTrans" cxnId="{CBAF7A89-5BD0-4B2B-9A04-6EA88491AD8D}">
      <dgm:prSet/>
      <dgm:spPr/>
      <dgm:t>
        <a:bodyPr/>
        <a:lstStyle/>
        <a:p>
          <a:endParaRPr lang="en-GB"/>
        </a:p>
      </dgm:t>
    </dgm:pt>
    <dgm:pt modelId="{1ADC9282-D505-402D-BE6D-37A59021A8F6}" type="sibTrans" cxnId="{CBAF7A89-5BD0-4B2B-9A04-6EA88491AD8D}">
      <dgm:prSet/>
      <dgm:spPr/>
      <dgm:t>
        <a:bodyPr/>
        <a:lstStyle/>
        <a:p>
          <a:endParaRPr lang="en-GB"/>
        </a:p>
      </dgm:t>
    </dgm:pt>
    <dgm:pt modelId="{8EF28227-171C-4F4B-B429-983EDC37DF42}">
      <dgm:prSet phldrT="[Text]" phldr="0"/>
      <dgm:spPr/>
      <dgm:t>
        <a:bodyPr/>
        <a:lstStyle/>
        <a:p>
          <a:r>
            <a:rPr lang="en-GB" dirty="0"/>
            <a:t>SharePoint record is created on the Customer Service list</a:t>
          </a:r>
        </a:p>
      </dgm:t>
    </dgm:pt>
    <dgm:pt modelId="{F87E639B-55F8-4E9A-98C6-19BF4100758E}" type="parTrans" cxnId="{5C709629-D65D-4DBA-8A64-BD54993A3B8A}">
      <dgm:prSet/>
      <dgm:spPr/>
      <dgm:t>
        <a:bodyPr/>
        <a:lstStyle/>
        <a:p>
          <a:endParaRPr lang="en-GB"/>
        </a:p>
      </dgm:t>
    </dgm:pt>
    <dgm:pt modelId="{E30FFECA-F4B0-4A0D-A01A-BF90B723C8DB}" type="sibTrans" cxnId="{5C709629-D65D-4DBA-8A64-BD54993A3B8A}">
      <dgm:prSet/>
      <dgm:spPr/>
      <dgm:t>
        <a:bodyPr/>
        <a:lstStyle/>
        <a:p>
          <a:endParaRPr lang="en-GB"/>
        </a:p>
      </dgm:t>
    </dgm:pt>
    <dgm:pt modelId="{3C39387F-EAD3-4E3D-B3D2-DA08A9B14024}">
      <dgm:prSet phldrT="[Text]" phldr="0"/>
      <dgm:spPr/>
      <dgm:t>
        <a:bodyPr/>
        <a:lstStyle/>
        <a:p>
          <a:r>
            <a:rPr lang="en-GB" dirty="0"/>
            <a:t>Appropriate Email assigned by department </a:t>
          </a:r>
        </a:p>
      </dgm:t>
    </dgm:pt>
    <dgm:pt modelId="{9B3D1BC2-E90F-46B9-8528-DCD3F870F097}" type="parTrans" cxnId="{9A90C8A3-C1D4-424C-8974-41704988E225}">
      <dgm:prSet/>
      <dgm:spPr/>
      <dgm:t>
        <a:bodyPr/>
        <a:lstStyle/>
        <a:p>
          <a:endParaRPr lang="en-GB"/>
        </a:p>
      </dgm:t>
    </dgm:pt>
    <dgm:pt modelId="{6661162D-69DE-4693-BEBA-E6B884702D42}" type="sibTrans" cxnId="{9A90C8A3-C1D4-424C-8974-41704988E225}">
      <dgm:prSet/>
      <dgm:spPr/>
      <dgm:t>
        <a:bodyPr/>
        <a:lstStyle/>
        <a:p>
          <a:endParaRPr lang="en-GB"/>
        </a:p>
      </dgm:t>
    </dgm:pt>
    <dgm:pt modelId="{B40542C9-E30C-45A9-BDFB-808E0E12B2DC}">
      <dgm:prSet phldrT="[Text]" phldr="0"/>
      <dgm:spPr/>
      <dgm:t>
        <a:bodyPr/>
        <a:lstStyle/>
        <a:p>
          <a:r>
            <a:rPr lang="en-GB" dirty="0"/>
            <a:t>Ready for action with comprehensive audit trail </a:t>
          </a:r>
        </a:p>
      </dgm:t>
    </dgm:pt>
    <dgm:pt modelId="{20834F02-134D-4646-ABB4-AA48974D7CCF}" type="parTrans" cxnId="{9EB61316-0034-4637-ADAA-B1B2CB0158F9}">
      <dgm:prSet/>
      <dgm:spPr/>
      <dgm:t>
        <a:bodyPr/>
        <a:lstStyle/>
        <a:p>
          <a:endParaRPr lang="en-GB"/>
        </a:p>
      </dgm:t>
    </dgm:pt>
    <dgm:pt modelId="{A3837A03-91DD-40AC-AD4A-792CFCCF6EEE}" type="sibTrans" cxnId="{9EB61316-0034-4637-ADAA-B1B2CB0158F9}">
      <dgm:prSet/>
      <dgm:spPr/>
      <dgm:t>
        <a:bodyPr/>
        <a:lstStyle/>
        <a:p>
          <a:endParaRPr lang="en-GB"/>
        </a:p>
      </dgm:t>
    </dgm:pt>
    <dgm:pt modelId="{DB92CBCD-395C-4CF4-884E-27BBB6A69826}" type="pres">
      <dgm:prSet presAssocID="{401ECA57-A37E-4C9C-8952-35523E8FD399}" presName="CompostProcess" presStyleCnt="0">
        <dgm:presLayoutVars>
          <dgm:dir/>
          <dgm:resizeHandles val="exact"/>
        </dgm:presLayoutVars>
      </dgm:prSet>
      <dgm:spPr/>
    </dgm:pt>
    <dgm:pt modelId="{3718610B-8152-4059-B710-1B9E79940B60}" type="pres">
      <dgm:prSet presAssocID="{401ECA57-A37E-4C9C-8952-35523E8FD399}" presName="arrow" presStyleLbl="bgShp" presStyleIdx="0" presStyleCnt="1"/>
      <dgm:spPr/>
    </dgm:pt>
    <dgm:pt modelId="{45B86E17-26FA-425A-8584-9E75F20B888C}" type="pres">
      <dgm:prSet presAssocID="{401ECA57-A37E-4C9C-8952-35523E8FD399}" presName="linearProcess" presStyleCnt="0"/>
      <dgm:spPr/>
    </dgm:pt>
    <dgm:pt modelId="{4FF9BDF0-7B66-49EC-BA00-6ECB8198701C}" type="pres">
      <dgm:prSet presAssocID="{742526B3-0E81-4589-9CDE-BC11CE708DD7}" presName="textNode" presStyleLbl="node1" presStyleIdx="0" presStyleCnt="7">
        <dgm:presLayoutVars>
          <dgm:bulletEnabled val="1"/>
        </dgm:presLayoutVars>
      </dgm:prSet>
      <dgm:spPr/>
    </dgm:pt>
    <dgm:pt modelId="{346443F7-48C7-4892-9132-60DC24834DFC}" type="pres">
      <dgm:prSet presAssocID="{3EF55DB6-9258-4D67-B61F-5341D8EFD056}" presName="sibTrans" presStyleCnt="0"/>
      <dgm:spPr/>
    </dgm:pt>
    <dgm:pt modelId="{39A4289A-6FC9-4489-823F-04358C890C4F}" type="pres">
      <dgm:prSet presAssocID="{B2D7708F-46D2-4490-AA48-F869483D11DD}" presName="textNode" presStyleLbl="node1" presStyleIdx="1" presStyleCnt="7">
        <dgm:presLayoutVars>
          <dgm:bulletEnabled val="1"/>
        </dgm:presLayoutVars>
      </dgm:prSet>
      <dgm:spPr/>
    </dgm:pt>
    <dgm:pt modelId="{8FDBF7CC-7BA4-474B-BD4B-8F5266B5560C}" type="pres">
      <dgm:prSet presAssocID="{1ADC9282-D505-402D-BE6D-37A59021A8F6}" presName="sibTrans" presStyleCnt="0"/>
      <dgm:spPr/>
    </dgm:pt>
    <dgm:pt modelId="{3BC95F45-EF47-441C-AE37-ADF1080D9590}" type="pres">
      <dgm:prSet presAssocID="{8EF28227-171C-4F4B-B429-983EDC37DF42}" presName="textNode" presStyleLbl="node1" presStyleIdx="2" presStyleCnt="7">
        <dgm:presLayoutVars>
          <dgm:bulletEnabled val="1"/>
        </dgm:presLayoutVars>
      </dgm:prSet>
      <dgm:spPr/>
    </dgm:pt>
    <dgm:pt modelId="{EE7BC09C-C245-4802-A988-6D699DF50E56}" type="pres">
      <dgm:prSet presAssocID="{E30FFECA-F4B0-4A0D-A01A-BF90B723C8DB}" presName="sibTrans" presStyleCnt="0"/>
      <dgm:spPr/>
    </dgm:pt>
    <dgm:pt modelId="{71F05265-A853-4A55-8EDA-2D7B367132CF}" type="pres">
      <dgm:prSet presAssocID="{E53E8F6B-157B-42E6-AFE4-67E6667BDFDC}" presName="textNode" presStyleLbl="node1" presStyleIdx="3" presStyleCnt="7">
        <dgm:presLayoutVars>
          <dgm:bulletEnabled val="1"/>
        </dgm:presLayoutVars>
      </dgm:prSet>
      <dgm:spPr/>
    </dgm:pt>
    <dgm:pt modelId="{70F845DD-DB2C-4483-AD83-1FA7FC2DE4CD}" type="pres">
      <dgm:prSet presAssocID="{14685702-3466-418C-949A-F090C7D7414D}" presName="sibTrans" presStyleCnt="0"/>
      <dgm:spPr/>
    </dgm:pt>
    <dgm:pt modelId="{BB4407B6-25CE-40F5-8090-1C1D04B32665}" type="pres">
      <dgm:prSet presAssocID="{199EA612-2CA4-426A-96FC-EF2E4EBB1CC4}" presName="textNode" presStyleLbl="node1" presStyleIdx="4" presStyleCnt="7">
        <dgm:presLayoutVars>
          <dgm:bulletEnabled val="1"/>
        </dgm:presLayoutVars>
      </dgm:prSet>
      <dgm:spPr/>
    </dgm:pt>
    <dgm:pt modelId="{498FB8BF-F79E-4C5A-9AF3-07F757E783AB}" type="pres">
      <dgm:prSet presAssocID="{68E8E5D0-FFA0-447F-AE9B-9AC534688CEB}" presName="sibTrans" presStyleCnt="0"/>
      <dgm:spPr/>
    </dgm:pt>
    <dgm:pt modelId="{CB5D2516-1E43-4FC6-9E21-66D247827D96}" type="pres">
      <dgm:prSet presAssocID="{3C39387F-EAD3-4E3D-B3D2-DA08A9B14024}" presName="textNode" presStyleLbl="node1" presStyleIdx="5" presStyleCnt="7">
        <dgm:presLayoutVars>
          <dgm:bulletEnabled val="1"/>
        </dgm:presLayoutVars>
      </dgm:prSet>
      <dgm:spPr/>
    </dgm:pt>
    <dgm:pt modelId="{4F9A246E-B87E-4515-B805-3C3B24BAC945}" type="pres">
      <dgm:prSet presAssocID="{6661162D-69DE-4693-BEBA-E6B884702D42}" presName="sibTrans" presStyleCnt="0"/>
      <dgm:spPr/>
    </dgm:pt>
    <dgm:pt modelId="{D69D3BCB-A6B9-48D5-A767-5CEAEEF1C148}" type="pres">
      <dgm:prSet presAssocID="{B40542C9-E30C-45A9-BDFB-808E0E12B2DC}" presName="textNode" presStyleLbl="node1" presStyleIdx="6" presStyleCnt="7">
        <dgm:presLayoutVars>
          <dgm:bulletEnabled val="1"/>
        </dgm:presLayoutVars>
      </dgm:prSet>
      <dgm:spPr/>
    </dgm:pt>
  </dgm:ptLst>
  <dgm:cxnLst>
    <dgm:cxn modelId="{5DE4AB09-1244-45CD-B1EF-A6F86F30A420}" srcId="{401ECA57-A37E-4C9C-8952-35523E8FD399}" destId="{E53E8F6B-157B-42E6-AFE4-67E6667BDFDC}" srcOrd="3" destOrd="0" parTransId="{7D3D7DEE-9726-4F39-8A77-28FB63D20CDE}" sibTransId="{14685702-3466-418C-949A-F090C7D7414D}"/>
    <dgm:cxn modelId="{9EB61316-0034-4637-ADAA-B1B2CB0158F9}" srcId="{401ECA57-A37E-4C9C-8952-35523E8FD399}" destId="{B40542C9-E30C-45A9-BDFB-808E0E12B2DC}" srcOrd="6" destOrd="0" parTransId="{20834F02-134D-4646-ABB4-AA48974D7CCF}" sibTransId="{A3837A03-91DD-40AC-AD4A-792CFCCF6EEE}"/>
    <dgm:cxn modelId="{97ED1E18-C9F8-402A-96DA-64DE52EC4249}" type="presOf" srcId="{401ECA57-A37E-4C9C-8952-35523E8FD399}" destId="{DB92CBCD-395C-4CF4-884E-27BBB6A69826}" srcOrd="0" destOrd="0" presId="urn:microsoft.com/office/officeart/2005/8/layout/hProcess9"/>
    <dgm:cxn modelId="{08373627-C9FB-438D-B79B-64C60F5DCCD4}" srcId="{401ECA57-A37E-4C9C-8952-35523E8FD399}" destId="{742526B3-0E81-4589-9CDE-BC11CE708DD7}" srcOrd="0" destOrd="0" parTransId="{361F1AEC-41B6-4B28-A387-57BFF94D9745}" sibTransId="{3EF55DB6-9258-4D67-B61F-5341D8EFD056}"/>
    <dgm:cxn modelId="{5C709629-D65D-4DBA-8A64-BD54993A3B8A}" srcId="{401ECA57-A37E-4C9C-8952-35523E8FD399}" destId="{8EF28227-171C-4F4B-B429-983EDC37DF42}" srcOrd="2" destOrd="0" parTransId="{F87E639B-55F8-4E9A-98C6-19BF4100758E}" sibTransId="{E30FFECA-F4B0-4A0D-A01A-BF90B723C8DB}"/>
    <dgm:cxn modelId="{7E607130-2804-4AD5-BC2A-396D1A2B2504}" type="presOf" srcId="{B40542C9-E30C-45A9-BDFB-808E0E12B2DC}" destId="{D69D3BCB-A6B9-48D5-A767-5CEAEEF1C148}" srcOrd="0" destOrd="0" presId="urn:microsoft.com/office/officeart/2005/8/layout/hProcess9"/>
    <dgm:cxn modelId="{A69BBE63-B8C6-4EE4-A3F6-7E916E44F155}" srcId="{401ECA57-A37E-4C9C-8952-35523E8FD399}" destId="{199EA612-2CA4-426A-96FC-EF2E4EBB1CC4}" srcOrd="4" destOrd="0" parTransId="{D0ACDBCF-7DB7-45C1-85E6-1DD35AACBFC4}" sibTransId="{68E8E5D0-FFA0-447F-AE9B-9AC534688CEB}"/>
    <dgm:cxn modelId="{26622845-E27E-4024-A347-B490DAF05EDD}" type="presOf" srcId="{E53E8F6B-157B-42E6-AFE4-67E6667BDFDC}" destId="{71F05265-A853-4A55-8EDA-2D7B367132CF}" srcOrd="0" destOrd="0" presId="urn:microsoft.com/office/officeart/2005/8/layout/hProcess9"/>
    <dgm:cxn modelId="{FEB34550-30BB-406E-89F2-0BE7CCFBF23F}" type="presOf" srcId="{B2D7708F-46D2-4490-AA48-F869483D11DD}" destId="{39A4289A-6FC9-4489-823F-04358C890C4F}" srcOrd="0" destOrd="0" presId="urn:microsoft.com/office/officeart/2005/8/layout/hProcess9"/>
    <dgm:cxn modelId="{2EA19E85-D97B-425D-B3D5-C02135D7494E}" type="presOf" srcId="{199EA612-2CA4-426A-96FC-EF2E4EBB1CC4}" destId="{BB4407B6-25CE-40F5-8090-1C1D04B32665}" srcOrd="0" destOrd="0" presId="urn:microsoft.com/office/officeart/2005/8/layout/hProcess9"/>
    <dgm:cxn modelId="{CBAF7A89-5BD0-4B2B-9A04-6EA88491AD8D}" srcId="{401ECA57-A37E-4C9C-8952-35523E8FD399}" destId="{B2D7708F-46D2-4490-AA48-F869483D11DD}" srcOrd="1" destOrd="0" parTransId="{F665F3F0-AC3B-48AC-95E6-4C15D1CA93B1}" sibTransId="{1ADC9282-D505-402D-BE6D-37A59021A8F6}"/>
    <dgm:cxn modelId="{9A90C8A3-C1D4-424C-8974-41704988E225}" srcId="{401ECA57-A37E-4C9C-8952-35523E8FD399}" destId="{3C39387F-EAD3-4E3D-B3D2-DA08A9B14024}" srcOrd="5" destOrd="0" parTransId="{9B3D1BC2-E90F-46B9-8528-DCD3F870F097}" sibTransId="{6661162D-69DE-4693-BEBA-E6B884702D42}"/>
    <dgm:cxn modelId="{2ADC65AC-3B8E-4D82-9DBC-180A0EBC6276}" type="presOf" srcId="{3C39387F-EAD3-4E3D-B3D2-DA08A9B14024}" destId="{CB5D2516-1E43-4FC6-9E21-66D247827D96}" srcOrd="0" destOrd="0" presId="urn:microsoft.com/office/officeart/2005/8/layout/hProcess9"/>
    <dgm:cxn modelId="{DDE974AD-3E14-4765-BEA1-2BE5120834D1}" type="presOf" srcId="{8EF28227-171C-4F4B-B429-983EDC37DF42}" destId="{3BC95F45-EF47-441C-AE37-ADF1080D9590}" srcOrd="0" destOrd="0" presId="urn:microsoft.com/office/officeart/2005/8/layout/hProcess9"/>
    <dgm:cxn modelId="{FED8C1EA-2675-4331-9768-34FBC78380B9}" type="presOf" srcId="{742526B3-0E81-4589-9CDE-BC11CE708DD7}" destId="{4FF9BDF0-7B66-49EC-BA00-6ECB8198701C}" srcOrd="0" destOrd="0" presId="urn:microsoft.com/office/officeart/2005/8/layout/hProcess9"/>
    <dgm:cxn modelId="{072DB593-4147-4A0D-8719-9CCF2874F598}" type="presParOf" srcId="{DB92CBCD-395C-4CF4-884E-27BBB6A69826}" destId="{3718610B-8152-4059-B710-1B9E79940B60}" srcOrd="0" destOrd="0" presId="urn:microsoft.com/office/officeart/2005/8/layout/hProcess9"/>
    <dgm:cxn modelId="{81255C64-8A57-419A-8ADC-F332AC2134E1}" type="presParOf" srcId="{DB92CBCD-395C-4CF4-884E-27BBB6A69826}" destId="{45B86E17-26FA-425A-8584-9E75F20B888C}" srcOrd="1" destOrd="0" presId="urn:microsoft.com/office/officeart/2005/8/layout/hProcess9"/>
    <dgm:cxn modelId="{DD4D289F-C14B-478A-A4FA-CBA84BE2DCFD}" type="presParOf" srcId="{45B86E17-26FA-425A-8584-9E75F20B888C}" destId="{4FF9BDF0-7B66-49EC-BA00-6ECB8198701C}" srcOrd="0" destOrd="0" presId="urn:microsoft.com/office/officeart/2005/8/layout/hProcess9"/>
    <dgm:cxn modelId="{0D8EA675-3C56-4640-B06E-D4CDE1131CE1}" type="presParOf" srcId="{45B86E17-26FA-425A-8584-9E75F20B888C}" destId="{346443F7-48C7-4892-9132-60DC24834DFC}" srcOrd="1" destOrd="0" presId="urn:microsoft.com/office/officeart/2005/8/layout/hProcess9"/>
    <dgm:cxn modelId="{6015C105-5A53-410F-B7CA-E8E9B1B0C1C8}" type="presParOf" srcId="{45B86E17-26FA-425A-8584-9E75F20B888C}" destId="{39A4289A-6FC9-4489-823F-04358C890C4F}" srcOrd="2" destOrd="0" presId="urn:microsoft.com/office/officeart/2005/8/layout/hProcess9"/>
    <dgm:cxn modelId="{445C748F-E9B9-46F1-8990-623745053AF6}" type="presParOf" srcId="{45B86E17-26FA-425A-8584-9E75F20B888C}" destId="{8FDBF7CC-7BA4-474B-BD4B-8F5266B5560C}" srcOrd="3" destOrd="0" presId="urn:microsoft.com/office/officeart/2005/8/layout/hProcess9"/>
    <dgm:cxn modelId="{B873BFEE-ED93-417E-A013-9313B74CA03E}" type="presParOf" srcId="{45B86E17-26FA-425A-8584-9E75F20B888C}" destId="{3BC95F45-EF47-441C-AE37-ADF1080D9590}" srcOrd="4" destOrd="0" presId="urn:microsoft.com/office/officeart/2005/8/layout/hProcess9"/>
    <dgm:cxn modelId="{2D66A7CC-F824-4085-9B23-78967FEFF46C}" type="presParOf" srcId="{45B86E17-26FA-425A-8584-9E75F20B888C}" destId="{EE7BC09C-C245-4802-A988-6D699DF50E56}" srcOrd="5" destOrd="0" presId="urn:microsoft.com/office/officeart/2005/8/layout/hProcess9"/>
    <dgm:cxn modelId="{3B5939FC-AA1F-42EF-83FF-5E42CD43D56B}" type="presParOf" srcId="{45B86E17-26FA-425A-8584-9E75F20B888C}" destId="{71F05265-A853-4A55-8EDA-2D7B367132CF}" srcOrd="6" destOrd="0" presId="urn:microsoft.com/office/officeart/2005/8/layout/hProcess9"/>
    <dgm:cxn modelId="{8BBB8A4B-5B2F-422C-8514-AAF1B3208900}" type="presParOf" srcId="{45B86E17-26FA-425A-8584-9E75F20B888C}" destId="{70F845DD-DB2C-4483-AD83-1FA7FC2DE4CD}" srcOrd="7" destOrd="0" presId="urn:microsoft.com/office/officeart/2005/8/layout/hProcess9"/>
    <dgm:cxn modelId="{9BB91CFE-1100-4B8A-9F9F-6C72C09608E8}" type="presParOf" srcId="{45B86E17-26FA-425A-8584-9E75F20B888C}" destId="{BB4407B6-25CE-40F5-8090-1C1D04B32665}" srcOrd="8" destOrd="0" presId="urn:microsoft.com/office/officeart/2005/8/layout/hProcess9"/>
    <dgm:cxn modelId="{967F258C-41D5-412D-8EC1-58AD2C750071}" type="presParOf" srcId="{45B86E17-26FA-425A-8584-9E75F20B888C}" destId="{498FB8BF-F79E-4C5A-9AF3-07F757E783AB}" srcOrd="9" destOrd="0" presId="urn:microsoft.com/office/officeart/2005/8/layout/hProcess9"/>
    <dgm:cxn modelId="{4A4C7ECD-16C7-4DE4-8BEA-69BECCC2FCCE}" type="presParOf" srcId="{45B86E17-26FA-425A-8584-9E75F20B888C}" destId="{CB5D2516-1E43-4FC6-9E21-66D247827D96}" srcOrd="10" destOrd="0" presId="urn:microsoft.com/office/officeart/2005/8/layout/hProcess9"/>
    <dgm:cxn modelId="{17795045-A515-4ECB-B0AA-C330B072A953}" type="presParOf" srcId="{45B86E17-26FA-425A-8584-9E75F20B888C}" destId="{4F9A246E-B87E-4515-B805-3C3B24BAC945}" srcOrd="11" destOrd="0" presId="urn:microsoft.com/office/officeart/2005/8/layout/hProcess9"/>
    <dgm:cxn modelId="{02786B99-FAD1-4ADC-B1FE-08D1C6A5555A}" type="presParOf" srcId="{45B86E17-26FA-425A-8584-9E75F20B888C}" destId="{D69D3BCB-A6B9-48D5-A767-5CEAEEF1C148}" srcOrd="1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18610B-8152-4059-B710-1B9E79940B60}">
      <dsp:nvSpPr>
        <dsp:cNvPr id="0" name=""/>
        <dsp:cNvSpPr/>
      </dsp:nvSpPr>
      <dsp:spPr>
        <a:xfrm>
          <a:off x="609599" y="0"/>
          <a:ext cx="6908800" cy="5418667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F9BDF0-7B66-49EC-BA00-6ECB8198701C}">
      <dsp:nvSpPr>
        <dsp:cNvPr id="0" name=""/>
        <dsp:cNvSpPr/>
      </dsp:nvSpPr>
      <dsp:spPr>
        <a:xfrm>
          <a:off x="694" y="1625600"/>
          <a:ext cx="1113234" cy="21674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/>
            <a:t>Customer sends a service enquiry by email</a:t>
          </a:r>
        </a:p>
      </dsp:txBody>
      <dsp:txXfrm>
        <a:off x="55038" y="1679944"/>
        <a:ext cx="1004546" cy="2058778"/>
      </dsp:txXfrm>
    </dsp:sp>
    <dsp:sp modelId="{39A4289A-6FC9-4489-823F-04358C890C4F}">
      <dsp:nvSpPr>
        <dsp:cNvPr id="0" name=""/>
        <dsp:cNvSpPr/>
      </dsp:nvSpPr>
      <dsp:spPr>
        <a:xfrm>
          <a:off x="1169590" y="1625600"/>
          <a:ext cx="1113234" cy="21674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/>
            <a:t>Email is detected and enquiry details are extracted + customer received immediate acknowledgement email</a:t>
          </a:r>
        </a:p>
      </dsp:txBody>
      <dsp:txXfrm>
        <a:off x="1223934" y="1679944"/>
        <a:ext cx="1004546" cy="2058778"/>
      </dsp:txXfrm>
    </dsp:sp>
    <dsp:sp modelId="{3BC95F45-EF47-441C-AE37-ADF1080D9590}">
      <dsp:nvSpPr>
        <dsp:cNvPr id="0" name=""/>
        <dsp:cNvSpPr/>
      </dsp:nvSpPr>
      <dsp:spPr>
        <a:xfrm>
          <a:off x="2338486" y="1625600"/>
          <a:ext cx="1113234" cy="21674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/>
            <a:t>SharePoint record is created on the Customer Service list</a:t>
          </a:r>
        </a:p>
      </dsp:txBody>
      <dsp:txXfrm>
        <a:off x="2392830" y="1679944"/>
        <a:ext cx="1004546" cy="2058778"/>
      </dsp:txXfrm>
    </dsp:sp>
    <dsp:sp modelId="{71F05265-A853-4A55-8EDA-2D7B367132CF}">
      <dsp:nvSpPr>
        <dsp:cNvPr id="0" name=""/>
        <dsp:cNvSpPr/>
      </dsp:nvSpPr>
      <dsp:spPr>
        <a:xfrm>
          <a:off x="3507382" y="1625600"/>
          <a:ext cx="1113234" cy="21674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/>
            <a:t>The enquiry is categorised based on the product or issue</a:t>
          </a:r>
        </a:p>
      </dsp:txBody>
      <dsp:txXfrm>
        <a:off x="3561726" y="1679944"/>
        <a:ext cx="1004546" cy="2058778"/>
      </dsp:txXfrm>
    </dsp:sp>
    <dsp:sp modelId="{BB4407B6-25CE-40F5-8090-1C1D04B32665}">
      <dsp:nvSpPr>
        <dsp:cNvPr id="0" name=""/>
        <dsp:cNvSpPr/>
      </dsp:nvSpPr>
      <dsp:spPr>
        <a:xfrm>
          <a:off x="4676278" y="1625600"/>
          <a:ext cx="1113234" cy="21674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/>
            <a:t>Correct department is identified; Print Support; Logistics…etc</a:t>
          </a:r>
        </a:p>
      </dsp:txBody>
      <dsp:txXfrm>
        <a:off x="4730622" y="1679944"/>
        <a:ext cx="1004546" cy="2058778"/>
      </dsp:txXfrm>
    </dsp:sp>
    <dsp:sp modelId="{CB5D2516-1E43-4FC6-9E21-66D247827D96}">
      <dsp:nvSpPr>
        <dsp:cNvPr id="0" name=""/>
        <dsp:cNvSpPr/>
      </dsp:nvSpPr>
      <dsp:spPr>
        <a:xfrm>
          <a:off x="5845174" y="1625600"/>
          <a:ext cx="1113234" cy="21674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/>
            <a:t>Appropriate Email assigned by department </a:t>
          </a:r>
        </a:p>
      </dsp:txBody>
      <dsp:txXfrm>
        <a:off x="5899518" y="1679944"/>
        <a:ext cx="1004546" cy="2058778"/>
      </dsp:txXfrm>
    </dsp:sp>
    <dsp:sp modelId="{D69D3BCB-A6B9-48D5-A767-5CEAEEF1C148}">
      <dsp:nvSpPr>
        <dsp:cNvPr id="0" name=""/>
        <dsp:cNvSpPr/>
      </dsp:nvSpPr>
      <dsp:spPr>
        <a:xfrm>
          <a:off x="7014071" y="1625600"/>
          <a:ext cx="1113234" cy="21674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/>
            <a:t>Ready for action with comprehensive audit trail </a:t>
          </a:r>
        </a:p>
      </dsp:txBody>
      <dsp:txXfrm>
        <a:off x="7068415" y="1679944"/>
        <a:ext cx="1004546" cy="20587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E9702-CF56-F35B-AAB2-300F8C8BAD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56F64C-833E-FF97-4530-BE0F4500BD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671109-61A7-C28C-E06E-062F40B8DB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38E99-2645-4BE2-AD9E-C457752CC817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F7DA42-3846-3F2D-E0CF-C562EFA067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FE869F-1FAC-3CCC-4D70-9E6628BC2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64583-E0C2-452D-9C79-2A69039D73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44858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517F3-7CB9-C86F-24A8-D2F0C464F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5C2F48-1528-B8B4-09E9-E4BADF0135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F77ACF-464E-DDFA-5346-816F90F500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38E99-2645-4BE2-AD9E-C457752CC817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717D1-C64D-2D05-0488-38ECEE8D8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04D26E-1E69-79F4-8AB6-599289842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64583-E0C2-452D-9C79-2A69039D73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1660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13A636-C17C-A6C0-994C-9E23F116E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5EA215-BA57-9EB4-E493-E4FF6DAB18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65E5F4-3D96-D2EB-D1D7-313E3616D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38E99-2645-4BE2-AD9E-C457752CC817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F0846E-BE67-7B21-3576-0966EBD24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48CAB5-06C9-6537-E8DE-8AD2C6236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64583-E0C2-452D-9C79-2A69039D73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2798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7D4FC-7863-7790-AA0D-D81AEA84C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5C9B16-2AB5-9D71-B02A-459AA04CA1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1BE75B-532A-4AE3-469B-F9E11D118A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35945-D7C5-DD91-182B-3756D1381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38E99-2645-4BE2-AD9E-C457752CC817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98B8FF-1CAD-F45B-4221-7AA55DCCF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BCC7CB-9D8C-E088-E899-3E7FD15EC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64583-E0C2-452D-9C79-2A69039D73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23896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444E59-BF66-2982-4146-F5E6C56F0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BB2B4E-DCC9-DE47-9F2E-3961B74CB8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22064D-EA96-D661-10B1-CAFE67F5C9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C0D581-2F57-9574-C738-3F787355FC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548F3F-FDD9-AAEB-9F5F-666B59FA959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B4A472F-0CD7-B0EA-B94E-820E4C7F98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38E99-2645-4BE2-AD9E-C457752CC817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C23335-97C2-8CA4-6B38-C402ADBCC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044156B-0FA7-D171-9E50-EDFFC67BA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64583-E0C2-452D-9C79-2A69039D73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9820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50383-1070-04A2-5A24-B0B9CA0D5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4CCC9B-D35D-7CF6-EE70-99D5B767D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38E99-2645-4BE2-AD9E-C457752CC817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2CFBBB7-6AB3-D374-F6BF-EAE0D092C5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96B63A-8B1E-2420-DB57-3CD122910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64583-E0C2-452D-9C79-2A69039D73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5969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BDB940E-559B-F05A-8066-8811B7F882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38E99-2645-4BE2-AD9E-C457752CC817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328411-E638-DBE7-78A4-DD612507B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A67F89-E439-B6CE-6F90-EBE5E4863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64583-E0C2-452D-9C79-2A69039D73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3801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7DF0C8-1FFD-A0D6-E92D-ECD2B1A754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7A6CA9-00FA-7C6E-D539-13DF8DF479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ADEBA9-8935-0F46-D748-18FDE159B7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CF813B-027D-D5FB-1F49-4DFDCCFB20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38E99-2645-4BE2-AD9E-C457752CC817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5A9050-750D-EB29-3FD0-5134DD4FF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2B973B-62C9-6AC4-6130-8D17A54308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64583-E0C2-452D-9C79-2A69039D73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33611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820E2-C694-647A-1F5B-45B38B2EF5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475F3B8-E594-7C95-356F-D14DCBA4D3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1FE116-3A08-2206-0B85-E89DBF7F42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1E6FC9-73AF-7236-C2DF-5BAC7311A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38E99-2645-4BE2-AD9E-C457752CC817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B10ABA-8513-D7D4-4801-78E1498B9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033E01-7721-E9C9-0516-E21B19A83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64583-E0C2-452D-9C79-2A69039D73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13582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1D33B-93D7-52D3-8739-1137009B4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6BBF20-0634-466A-B279-7DA7D06B6B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902C8B-1EB0-C941-3FCA-B2E9F5F21F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38E99-2645-4BE2-AD9E-C457752CC817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3FD297-C145-F040-EC17-328A37F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386C0C-9255-6A5E-6AEF-2BCF99961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64583-E0C2-452D-9C79-2A69039D73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77633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945A465-39EB-EE59-0B5A-3A43C957A0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FF94A1-A058-A0D6-1BA6-1C79E4BB01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949B1F-572D-FA7B-00A3-A2F16E5F0D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38E99-2645-4BE2-AD9E-C457752CC817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5CB32D-E691-B5C2-2A99-8058C8D78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4AFDD1-BE3A-67DE-2893-E7A84D1EF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64583-E0C2-452D-9C79-2A69039D73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3572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72C58B-B32F-46D1-3EB1-0B6F066550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D5A2C6-F1AD-F74F-39DC-86B5BFE942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B72FD1-F8ED-05DD-A7B1-CCF6C39ADC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5A38E99-2645-4BE2-AD9E-C457752CC817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B45725-F193-F13C-67DA-C1E4C1297F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410BED-0743-60E5-0259-D04FA57832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A064583-E0C2-452D-9C79-2A69039D73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1545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2.pn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3.png"/><Relationship Id="rId9" Type="http://schemas.microsoft.com/office/2007/relationships/diagramDrawing" Target="../diagrams/drawing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5DEAF-A8A9-888C-3A58-63368251BC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27619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GB" dirty="0"/>
              <a:t>Customer Service Management Automation</a:t>
            </a:r>
            <a:br>
              <a:rPr lang="en-GB" dirty="0"/>
            </a:br>
            <a:br>
              <a:rPr lang="en-GB" dirty="0"/>
            </a:br>
            <a:r>
              <a:rPr lang="en-GB" sz="3100" dirty="0"/>
              <a:t> Turn incoming customer emails into a structured, automated customer service process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244921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F95F81-7803-01BA-9AC0-DEB7D31ED2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2DE51EA-3373-FE65-751F-56747B744709}"/>
              </a:ext>
            </a:extLst>
          </p:cNvPr>
          <p:cNvSpPr txBox="1"/>
          <p:nvPr/>
        </p:nvSpPr>
        <p:spPr>
          <a:xfrm>
            <a:off x="278130" y="130191"/>
            <a:ext cx="5519166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en-GB" sz="1400" b="1" i="0" dirty="0">
                <a:effectLst/>
                <a:latin typeface="+mn-lt"/>
              </a:rPr>
              <a:t>The Problem</a:t>
            </a:r>
          </a:p>
          <a:p>
            <a:pPr fontAlgn="t">
              <a:lnSpc>
                <a:spcPct val="100000"/>
              </a:lnSpc>
              <a:buNone/>
            </a:pPr>
            <a:r>
              <a:rPr lang="en-GB" sz="1400" b="0" i="0" dirty="0">
                <a:effectLst/>
                <a:latin typeface="+mn-lt"/>
              </a:rPr>
              <a:t>Customer service enquiries arriving by email often require </a:t>
            </a:r>
            <a:r>
              <a:rPr lang="en-GB" sz="1400" b="1" i="0" dirty="0">
                <a:effectLst/>
                <a:latin typeface="+mn-lt"/>
              </a:rPr>
              <a:t>manual reading, categorising and forwarding</a:t>
            </a:r>
            <a:r>
              <a:rPr lang="en-GB" sz="1400" b="0" i="0" dirty="0">
                <a:effectLst/>
                <a:latin typeface="+mn-lt"/>
              </a:rPr>
              <a:t> to the correct department.</a:t>
            </a:r>
          </a:p>
          <a:p>
            <a:pPr fontAlgn="t">
              <a:lnSpc>
                <a:spcPct val="100000"/>
              </a:lnSpc>
              <a:buNone/>
            </a:pPr>
            <a:r>
              <a:rPr lang="en-GB" sz="1400" b="0" i="0" dirty="0">
                <a:effectLst/>
                <a:latin typeface="+mn-lt"/>
              </a:rPr>
              <a:t>This can lead to: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400" b="0" i="0" dirty="0">
                <a:effectLst/>
                <a:latin typeface="+mn-lt"/>
              </a:rPr>
              <a:t>Time spent manually processing routine enquiries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400" b="0" i="0" dirty="0">
                <a:effectLst/>
                <a:latin typeface="+mn-lt"/>
              </a:rPr>
              <a:t>Emails being sent to the wrong team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400" b="0" i="0" dirty="0">
                <a:effectLst/>
                <a:latin typeface="+mn-lt"/>
              </a:rPr>
              <a:t>Enquiries being missed or delayed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400" b="0" i="0" dirty="0">
                <a:effectLst/>
                <a:latin typeface="+mn-lt"/>
              </a:rPr>
              <a:t>Inconsistent categorisation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400" b="0" i="0" dirty="0">
                <a:effectLst/>
                <a:latin typeface="+mn-lt"/>
              </a:rPr>
              <a:t>Limited visibility of enquiry volumes and types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400" b="0" i="0" dirty="0">
                <a:effectLst/>
                <a:latin typeface="+mn-lt"/>
              </a:rPr>
              <a:t>Difficulty tracking enquiries from receipt through to resolution</a:t>
            </a:r>
            <a:endParaRPr lang="en-GB" sz="1400" b="0" i="0" dirty="0">
              <a:effectLst/>
              <a:latin typeface="Segoe UI" panose="020B0502040204020203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65DF67D-8B03-0C08-7BDB-7BAC2E1A5988}"/>
              </a:ext>
            </a:extLst>
          </p:cNvPr>
          <p:cNvSpPr txBox="1"/>
          <p:nvPr/>
        </p:nvSpPr>
        <p:spPr>
          <a:xfrm>
            <a:off x="3496818" y="2603604"/>
            <a:ext cx="8097774" cy="3754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en-GB" sz="1400" b="1" i="0" dirty="0">
                <a:effectLst/>
                <a:latin typeface="+mn-lt"/>
              </a:rPr>
              <a:t>The Solution</a:t>
            </a:r>
          </a:p>
          <a:p>
            <a:pPr fontAlgn="t">
              <a:lnSpc>
                <a:spcPct val="100000"/>
              </a:lnSpc>
              <a:buNone/>
            </a:pPr>
            <a:r>
              <a:rPr lang="en-GB" sz="1400" b="0" i="0" dirty="0">
                <a:effectLst/>
                <a:latin typeface="+mn-lt"/>
              </a:rPr>
              <a:t>A </a:t>
            </a:r>
            <a:r>
              <a:rPr lang="en-GB" sz="1400" b="1" i="0" dirty="0">
                <a:effectLst/>
                <a:latin typeface="+mn-lt"/>
              </a:rPr>
              <a:t>Microsoft 365 customer service automation</a:t>
            </a:r>
            <a:r>
              <a:rPr lang="en-GB" sz="1400" b="0" i="0" dirty="0">
                <a:effectLst/>
                <a:latin typeface="+mn-lt"/>
              </a:rPr>
              <a:t> that automatically processes incoming customer emails.</a:t>
            </a:r>
          </a:p>
          <a:p>
            <a:pPr fontAlgn="t">
              <a:lnSpc>
                <a:spcPct val="100000"/>
              </a:lnSpc>
              <a:buNone/>
            </a:pPr>
            <a:r>
              <a:rPr lang="en-GB" sz="1400" b="0" i="0" dirty="0">
                <a:effectLst/>
                <a:latin typeface="+mn-lt"/>
              </a:rPr>
              <a:t>Using </a:t>
            </a:r>
            <a:r>
              <a:rPr lang="en-GB" sz="1400" b="1" i="0" dirty="0">
                <a:effectLst/>
                <a:latin typeface="+mn-lt"/>
              </a:rPr>
              <a:t>Outlook, Power Automate and SharePoint</a:t>
            </a:r>
            <a:r>
              <a:rPr lang="en-GB" sz="1400" b="0" i="0" dirty="0">
                <a:effectLst/>
                <a:latin typeface="+mn-lt"/>
              </a:rPr>
              <a:t>, the solution:</a:t>
            </a:r>
          </a:p>
          <a:p>
            <a:pPr fontAlgn="t">
              <a:lnSpc>
                <a:spcPct val="100000"/>
              </a:lnSpc>
              <a:buNone/>
            </a:pPr>
            <a:r>
              <a:rPr lang="en-GB" sz="1400" b="1" i="0" dirty="0">
                <a:effectLst/>
                <a:latin typeface="+mn-lt"/>
              </a:rPr>
              <a:t>Customer Email Received</a:t>
            </a:r>
            <a:br>
              <a:rPr lang="en-GB" sz="1400" b="0" i="0" dirty="0">
                <a:effectLst/>
                <a:latin typeface="+mn-lt"/>
              </a:rPr>
            </a:br>
            <a:r>
              <a:rPr lang="en-GB" sz="1400" b="0" i="0" dirty="0">
                <a:effectLst/>
                <a:latin typeface="+mn-lt"/>
              </a:rPr>
              <a:t>↓</a:t>
            </a:r>
            <a:br>
              <a:rPr lang="en-GB" sz="1400" b="0" i="0" dirty="0">
                <a:effectLst/>
                <a:latin typeface="+mn-lt"/>
              </a:rPr>
            </a:br>
            <a:r>
              <a:rPr lang="en-GB" sz="1400" b="1" i="0" dirty="0">
                <a:effectLst/>
                <a:latin typeface="+mn-lt"/>
              </a:rPr>
              <a:t>Power Automate reads the enquiry</a:t>
            </a:r>
            <a:br>
              <a:rPr lang="en-GB" sz="1400" b="0" i="0" dirty="0">
                <a:effectLst/>
                <a:latin typeface="+mn-lt"/>
              </a:rPr>
            </a:br>
            <a:r>
              <a:rPr lang="en-GB" sz="1400" b="0" i="0" dirty="0">
                <a:effectLst/>
                <a:latin typeface="+mn-lt"/>
              </a:rPr>
              <a:t>↓</a:t>
            </a:r>
            <a:br>
              <a:rPr lang="en-GB" sz="1400" b="0" i="0" dirty="0">
                <a:effectLst/>
                <a:latin typeface="+mn-lt"/>
              </a:rPr>
            </a:br>
            <a:r>
              <a:rPr lang="en-GB" sz="1400" b="1" i="0" dirty="0">
                <a:effectLst/>
                <a:latin typeface="+mn-lt"/>
              </a:rPr>
              <a:t>Product category identified</a:t>
            </a:r>
            <a:br>
              <a:rPr lang="en-GB" sz="1400" b="0" i="0" dirty="0">
                <a:effectLst/>
                <a:latin typeface="+mn-lt"/>
              </a:rPr>
            </a:br>
            <a:r>
              <a:rPr lang="en-GB" sz="1400" b="0" i="0" dirty="0">
                <a:effectLst/>
                <a:latin typeface="+mn-lt"/>
              </a:rPr>
              <a:t>↓</a:t>
            </a:r>
            <a:br>
              <a:rPr lang="en-GB" sz="1400" b="0" i="0" dirty="0">
                <a:effectLst/>
                <a:latin typeface="+mn-lt"/>
              </a:rPr>
            </a:br>
            <a:r>
              <a:rPr lang="en-GB" sz="1400" b="1" i="0" dirty="0">
                <a:effectLst/>
                <a:latin typeface="+mn-lt"/>
              </a:rPr>
              <a:t>Correct department assigned</a:t>
            </a:r>
            <a:br>
              <a:rPr lang="en-GB" sz="1400" b="0" i="0" dirty="0">
                <a:effectLst/>
                <a:latin typeface="+mn-lt"/>
              </a:rPr>
            </a:br>
            <a:r>
              <a:rPr lang="en-GB" sz="1400" b="0" i="0" dirty="0">
                <a:effectLst/>
                <a:latin typeface="+mn-lt"/>
              </a:rPr>
              <a:t>↓</a:t>
            </a:r>
            <a:br>
              <a:rPr lang="en-GB" sz="1400" b="0" i="0" dirty="0">
                <a:effectLst/>
                <a:latin typeface="+mn-lt"/>
              </a:rPr>
            </a:br>
            <a:r>
              <a:rPr lang="en-GB" sz="1400" b="1" i="0" dirty="0">
                <a:effectLst/>
                <a:latin typeface="+mn-lt"/>
              </a:rPr>
              <a:t>Appropriate email/contact assigned</a:t>
            </a:r>
            <a:br>
              <a:rPr lang="en-GB" sz="1400" b="0" i="0" dirty="0">
                <a:effectLst/>
                <a:latin typeface="+mn-lt"/>
              </a:rPr>
            </a:br>
            <a:r>
              <a:rPr lang="en-GB" sz="1400" b="0" i="0" dirty="0">
                <a:effectLst/>
                <a:latin typeface="+mn-lt"/>
              </a:rPr>
              <a:t>↓</a:t>
            </a:r>
            <a:br>
              <a:rPr lang="en-GB" sz="1400" b="0" i="0" dirty="0">
                <a:effectLst/>
                <a:latin typeface="+mn-lt"/>
              </a:rPr>
            </a:br>
            <a:r>
              <a:rPr lang="en-GB" sz="1400" b="1" i="0" dirty="0">
                <a:effectLst/>
                <a:latin typeface="+mn-lt"/>
              </a:rPr>
              <a:t>Enquiry recorded in SharePoint</a:t>
            </a:r>
            <a:endParaRPr lang="en-GB" sz="1400" b="0" i="0" dirty="0">
              <a:effectLst/>
              <a:latin typeface="+mn-lt"/>
            </a:endParaRPr>
          </a:p>
          <a:p>
            <a:pPr fontAlgn="t">
              <a:lnSpc>
                <a:spcPct val="100000"/>
              </a:lnSpc>
              <a:buNone/>
            </a:pPr>
            <a:r>
              <a:rPr lang="en-GB" sz="1400" b="0" i="0" dirty="0">
                <a:effectLst/>
                <a:latin typeface="+mn-lt"/>
              </a:rPr>
              <a:t>For example, enquiries can automatically be routed to </a:t>
            </a:r>
            <a:r>
              <a:rPr lang="en-GB" sz="1400" b="1" i="0" dirty="0">
                <a:effectLst/>
                <a:latin typeface="+mn-lt"/>
              </a:rPr>
              <a:t>Print Support, Logistics Team or Customer Service</a:t>
            </a:r>
            <a:r>
              <a:rPr lang="en-GB" sz="1400" b="0" i="0" dirty="0">
                <a:effectLst/>
                <a:latin typeface="+mn-lt"/>
              </a:rPr>
              <a:t>, creating a consistent process for every incoming request.</a:t>
            </a:r>
            <a:endParaRPr lang="en-GB" sz="1400" b="0" i="0" dirty="0">
              <a:effectLst/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27842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F2E5E-160A-A4EF-5096-7331FEC7AF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768F21E-AF98-AB8F-EE8E-56E94647F27A}"/>
              </a:ext>
            </a:extLst>
          </p:cNvPr>
          <p:cNvSpPr txBox="1"/>
          <p:nvPr/>
        </p:nvSpPr>
        <p:spPr>
          <a:xfrm>
            <a:off x="3048762" y="329071"/>
            <a:ext cx="6094476" cy="4770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en-GB" sz="1600" b="1" i="0" dirty="0">
                <a:effectLst/>
                <a:latin typeface="+mn-lt"/>
              </a:rPr>
              <a:t>Key Benefits</a:t>
            </a:r>
          </a:p>
          <a:p>
            <a:pPr fontAlgn="t">
              <a:lnSpc>
                <a:spcPct val="100000"/>
              </a:lnSpc>
              <a:buNone/>
            </a:pPr>
            <a:r>
              <a:rPr lang="en-GB" sz="1600" b="1" i="0" dirty="0">
                <a:effectLst/>
                <a:latin typeface="+mn-lt"/>
              </a:rPr>
              <a:t>⏱ Saves Time</a:t>
            </a:r>
            <a:br>
              <a:rPr lang="en-GB" sz="1600" b="0" i="0" dirty="0">
                <a:effectLst/>
                <a:latin typeface="+mn-lt"/>
              </a:rPr>
            </a:br>
            <a:r>
              <a:rPr lang="en-GB" sz="1600" b="0" i="0" dirty="0">
                <a:effectLst/>
                <a:latin typeface="+mn-lt"/>
              </a:rPr>
              <a:t>Reduces the manual administration involved in reading, categorising, recording and routing enquiries.</a:t>
            </a:r>
          </a:p>
          <a:p>
            <a:pPr fontAlgn="t">
              <a:lnSpc>
                <a:spcPct val="100000"/>
              </a:lnSpc>
              <a:buNone/>
            </a:pPr>
            <a:r>
              <a:rPr lang="en-GB" sz="1600" b="1" i="0" dirty="0">
                <a:effectLst/>
                <a:latin typeface="+mn-lt"/>
              </a:rPr>
              <a:t>✓ Reduces Human Error</a:t>
            </a:r>
            <a:br>
              <a:rPr lang="en-GB" sz="1600" b="0" i="0" dirty="0">
                <a:effectLst/>
                <a:latin typeface="+mn-lt"/>
              </a:rPr>
            </a:br>
            <a:r>
              <a:rPr lang="en-GB" sz="1600" b="0" i="0" dirty="0">
                <a:effectLst/>
                <a:latin typeface="+mn-lt"/>
              </a:rPr>
              <a:t>Creates a consistent process rather than relying on someone to manually decide where each enquiry should go.</a:t>
            </a:r>
          </a:p>
          <a:p>
            <a:pPr fontAlgn="t">
              <a:lnSpc>
                <a:spcPct val="100000"/>
              </a:lnSpc>
              <a:buNone/>
            </a:pPr>
            <a:r>
              <a:rPr lang="en-GB" sz="1600" b="1" i="0" dirty="0">
                <a:effectLst/>
                <a:latin typeface="+mn-lt"/>
              </a:rPr>
              <a:t>⚡ Faster Routing</a:t>
            </a:r>
            <a:br>
              <a:rPr lang="en-GB" sz="1600" b="0" i="0" dirty="0">
                <a:effectLst/>
                <a:latin typeface="+mn-lt"/>
              </a:rPr>
            </a:br>
            <a:r>
              <a:rPr lang="en-GB" sz="1600" b="0" i="0" dirty="0">
                <a:effectLst/>
                <a:latin typeface="+mn-lt"/>
              </a:rPr>
              <a:t>Enquiries can be directed to the appropriate department as part of the automated process.</a:t>
            </a:r>
          </a:p>
          <a:p>
            <a:pPr fontAlgn="t">
              <a:lnSpc>
                <a:spcPct val="100000"/>
              </a:lnSpc>
              <a:buNone/>
            </a:pPr>
            <a:r>
              <a:rPr lang="en-GB" sz="1600" b="1" i="0" dirty="0">
                <a:effectLst/>
                <a:latin typeface="+mn-lt"/>
              </a:rPr>
              <a:t>👁 Better Visibility</a:t>
            </a:r>
            <a:br>
              <a:rPr lang="en-GB" sz="1600" b="0" i="0" dirty="0">
                <a:effectLst/>
                <a:latin typeface="+mn-lt"/>
              </a:rPr>
            </a:br>
            <a:r>
              <a:rPr lang="en-GB" sz="1600" b="0" i="0" dirty="0">
                <a:effectLst/>
                <a:latin typeface="+mn-lt"/>
              </a:rPr>
              <a:t>Creates a central SharePoint record of customer enquiries rather than relying solely on individual emails.</a:t>
            </a:r>
          </a:p>
          <a:p>
            <a:pPr fontAlgn="t">
              <a:lnSpc>
                <a:spcPct val="100000"/>
              </a:lnSpc>
              <a:buNone/>
            </a:pPr>
            <a:r>
              <a:rPr lang="en-GB" sz="1600" b="1" i="0" dirty="0">
                <a:effectLst/>
                <a:latin typeface="+mn-lt"/>
              </a:rPr>
              <a:t>📊 Better Management Information</a:t>
            </a:r>
            <a:br>
              <a:rPr lang="en-GB" sz="1600" b="0" i="0" dirty="0">
                <a:effectLst/>
                <a:latin typeface="+mn-lt"/>
              </a:rPr>
            </a:br>
            <a:r>
              <a:rPr lang="en-GB" sz="1600" b="0" i="0" dirty="0">
                <a:effectLst/>
                <a:latin typeface="+mn-lt"/>
              </a:rPr>
              <a:t>Structured data such as product category and department provides a foundation for reporting on the types of enquiries being received.</a:t>
            </a:r>
          </a:p>
          <a:p>
            <a:pPr fontAlgn="t">
              <a:lnSpc>
                <a:spcPct val="100000"/>
              </a:lnSpc>
              <a:buNone/>
            </a:pPr>
            <a:r>
              <a:rPr lang="en-GB" sz="1600" b="1" i="0" dirty="0">
                <a:effectLst/>
                <a:latin typeface="+mn-lt"/>
              </a:rPr>
              <a:t>📈 Scalable Process</a:t>
            </a:r>
            <a:br>
              <a:rPr lang="en-GB" sz="1600" b="0" i="0" dirty="0">
                <a:effectLst/>
                <a:latin typeface="+mn-lt"/>
              </a:rPr>
            </a:br>
            <a:r>
              <a:rPr lang="en-GB" sz="1600" b="0" i="0" dirty="0">
                <a:effectLst/>
                <a:latin typeface="+mn-lt"/>
              </a:rPr>
              <a:t>Provides a repeatable process that can support increasing enquiry volumes without adding the same level of manual administration.</a:t>
            </a:r>
            <a:endParaRPr lang="en-GB" sz="1600" b="0" i="0" dirty="0">
              <a:effectLst/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69536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75AEED-922D-2562-ED20-FC10D8289D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C47E5093-8987-FEBA-415B-F27A011695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6325" y="319991"/>
            <a:ext cx="5936166" cy="502920"/>
          </a:xfrm>
        </p:spPr>
        <p:txBody>
          <a:bodyPr/>
          <a:lstStyle/>
          <a:p>
            <a:r>
              <a:rPr lang="en-GB" dirty="0"/>
              <a:t>Workflow and Tools Used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E7E57D5-E6B7-FBB5-FB4E-7018249590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2699" y="5065481"/>
            <a:ext cx="982061" cy="72666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5D96256-EE3D-3162-9F8A-039CF935FC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7066" y="5005775"/>
            <a:ext cx="622395" cy="81449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5E1040F-4078-BAD8-9362-EF65FA0468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7834" y="5005775"/>
            <a:ext cx="762397" cy="846075"/>
          </a:xfrm>
          <a:prstGeom prst="rect">
            <a:avLst/>
          </a:prstGeom>
        </p:spPr>
      </p:pic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F98AEF43-F2F5-21FC-165D-2FC493EFA3C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28782592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1604013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0EFA69-2574-AD9A-4504-B83E08A1AE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896A09D-8B46-D6A6-1F51-0DD8847C70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483" y="227511"/>
            <a:ext cx="5946517" cy="278892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8454DC7-CB9D-1447-C3E6-7629814FAA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5192" y="2104484"/>
            <a:ext cx="6738715" cy="4113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3795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D2611A-F589-28B9-C712-56139CE322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70BEB5C-DF45-5B46-5BEB-B267EE7BF5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6354" y="491974"/>
            <a:ext cx="8579291" cy="5874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9606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5CDF48-13C4-D4DC-7753-E384A2158C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9FE3F43-DA11-E6A9-35D8-A233620358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15" y="1034927"/>
            <a:ext cx="12046569" cy="4788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2668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370</Words>
  <Application>Microsoft Office PowerPoint</Application>
  <PresentationFormat>Widescreen</PresentationFormat>
  <Paragraphs>30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Aptos</vt:lpstr>
      <vt:lpstr>Aptos Display</vt:lpstr>
      <vt:lpstr>Arial</vt:lpstr>
      <vt:lpstr>Segoe UI</vt:lpstr>
      <vt:lpstr>Office Theme</vt:lpstr>
      <vt:lpstr>Customer Service Management Automation   Turn incoming customer emails into a structured, automated customer service process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Tim Browning</dc:creator>
  <cp:lastModifiedBy>Tim Browning</cp:lastModifiedBy>
  <cp:revision>1</cp:revision>
  <dcterms:created xsi:type="dcterms:W3CDTF">2026-09-22T11:32:17Z</dcterms:created>
  <dcterms:modified xsi:type="dcterms:W3CDTF">2026-09-22T11:54:53Z</dcterms:modified>
</cp:coreProperties>
</file>